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heme/theme2.xml" ContentType="application/vnd.openxmlformats-officedocument.theme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notesSlides/notesSlide1.xml" ContentType="application/vnd.openxmlformats-officedocument.presentationml.notesSlide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notesSlides/notesSlide2.xml" ContentType="application/vnd.openxmlformats-officedocument.presentationml.notesSlide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notesSlides/notesSlide3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259" r:id="rId2"/>
    <p:sldId id="257" r:id="rId3"/>
    <p:sldId id="262" r:id="rId4"/>
    <p:sldId id="336" r:id="rId5"/>
    <p:sldId id="337" r:id="rId6"/>
    <p:sldId id="338" r:id="rId7"/>
    <p:sldId id="339" r:id="rId8"/>
    <p:sldId id="340" r:id="rId9"/>
    <p:sldId id="341" r:id="rId10"/>
    <p:sldId id="342" r:id="rId11"/>
    <p:sldId id="343" r:id="rId12"/>
    <p:sldId id="349" r:id="rId13"/>
    <p:sldId id="344" r:id="rId14"/>
    <p:sldId id="350" r:id="rId15"/>
    <p:sldId id="345" r:id="rId16"/>
    <p:sldId id="346" r:id="rId17"/>
    <p:sldId id="351" r:id="rId18"/>
    <p:sldId id="347" r:id="rId19"/>
    <p:sldId id="348" r:id="rId20"/>
    <p:sldId id="265" r:id="rId21"/>
    <p:sldId id="352" r:id="rId22"/>
    <p:sldId id="313" r:id="rId23"/>
    <p:sldId id="354" r:id="rId24"/>
    <p:sldId id="355" r:id="rId25"/>
    <p:sldId id="356" r:id="rId26"/>
    <p:sldId id="357" r:id="rId27"/>
    <p:sldId id="353" r:id="rId28"/>
    <p:sldId id="360" r:id="rId29"/>
    <p:sldId id="359" r:id="rId30"/>
    <p:sldId id="358" r:id="rId31"/>
    <p:sldId id="361" r:id="rId32"/>
  </p:sldIdLst>
  <p:sldSz cx="12192000" cy="6858000"/>
  <p:notesSz cx="6858000" cy="9144000"/>
  <p:custDataLst>
    <p:tags r:id="rId34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A5125A1D-D59B-FC28-20D8-1390F04D2AA5}" name="Agate Development" initials="AD" userId="Agate Development" providerId="None"/>
  <p188:author id="{2A95A230-7EA7-8227-3E2B-08EC68339622}" name="Marilyn Isaacks" initials="MI" userId="S::isaacks@agatepub.onmicrosoft.com::0364ad1e-3287-43f4-bbe5-39165916fc92" providerId="AD"/>
  <p188:author id="{00DB3184-8DB4-C7A8-6E01-E98291DFE131}" name="Thomas H. Cormen" initials="THC" userId="S::d32210h@dartmouth.edu::9d023bd1-fe87-435b-8ffc-424b678b2c3a" providerId="AD"/>
  <p188:author id="{D0571EF0-6B3A-9ED5-88C6-34874A2A4F47}" name="Agate" initials="A" userId="Agate" providerId="Non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6C121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313" autoAdjust="0"/>
    <p:restoredTop sz="85986" autoAdjust="0"/>
  </p:normalViewPr>
  <p:slideViewPr>
    <p:cSldViewPr snapToGrid="0">
      <p:cViewPr varScale="1">
        <p:scale>
          <a:sx n="105" d="100"/>
          <a:sy n="105" d="100"/>
        </p:scale>
        <p:origin x="98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8/10/relationships/authors" Target="authors.xml"/><Relationship Id="rId21" Type="http://schemas.openxmlformats.org/officeDocument/2006/relationships/slide" Target="slides/slide20.xml"/><Relationship Id="rId34" Type="http://schemas.openxmlformats.org/officeDocument/2006/relationships/tags" Target="tags/tag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913521-282F-442E-B43D-ADCE94B9474A}" type="datetimeFigureOut">
              <a:rPr lang="en-US" smtClean="0"/>
              <a:t>5/19/22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855B2B-5621-4549-B656-A9B498AC22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1931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855B2B-5621-4549-B656-A9B498AC22F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3465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855B2B-5621-4549-B656-A9B498AC22F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29577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Instructor to explain verbally.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855B2B-5621-4549-B656-A9B498AC22F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0499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4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5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6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7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Relationship Id="rId14" Type="http://schemas.openxmlformats.org/officeDocument/2006/relationships/image" Target="../media/image13.sv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D5D005-645B-4665-ADC2-31DA47FB085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42442" y="1122364"/>
            <a:ext cx="6925559" cy="529213"/>
          </a:xfrm>
        </p:spPr>
        <p:txBody>
          <a:bodyPr anchor="ctr">
            <a:noAutofit/>
          </a:bodyPr>
          <a:lstStyle>
            <a:lvl1pPr algn="l">
              <a:defRPr sz="4000"/>
            </a:lvl1pPr>
          </a:lstStyle>
          <a:p>
            <a:r>
              <a:rPr lang="en-US" dirty="0"/>
              <a:t>CLICK TO EDIT TITLE STYLE</a:t>
            </a:r>
          </a:p>
        </p:txBody>
      </p:sp>
      <p:pic>
        <p:nvPicPr>
          <p:cNvPr id="7" name="Picture 6" descr="Diagram&#10;&#10;Description automatically generated with low confidence">
            <a:extLst>
              <a:ext uri="{FF2B5EF4-FFF2-40B4-BE49-F238E27FC236}">
                <a16:creationId xmlns:a16="http://schemas.microsoft.com/office/drawing/2014/main" id="{7C1C612A-DB61-4EB7-ABA7-7493762B668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13" t="2838" r="4670" b="2713"/>
          <a:stretch/>
        </p:blipFill>
        <p:spPr>
          <a:xfrm>
            <a:off x="1524000" y="1119002"/>
            <a:ext cx="2058187" cy="238423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82DAF0E-7F97-47E4-919E-4CF4629FD5A0}"/>
              </a:ext>
            </a:extLst>
          </p:cNvPr>
          <p:cNvSpPr/>
          <p:nvPr userDrawn="1"/>
        </p:nvSpPr>
        <p:spPr>
          <a:xfrm>
            <a:off x="1523998" y="3608761"/>
            <a:ext cx="9144000" cy="63159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5CC4A1-10DC-424A-92E6-D29D8958ADD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631596"/>
          </a:xfrm>
        </p:spPr>
        <p:txBody>
          <a:bodyPr anchor="ctr">
            <a:normAutofit/>
          </a:bodyPr>
          <a:lstStyle>
            <a:lvl1pPr marL="0" indent="0" algn="r">
              <a:buNone/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6" indent="0" algn="ctr">
              <a:buNone/>
              <a:defRPr sz="2000"/>
            </a:lvl2pPr>
            <a:lvl3pPr marL="914411" indent="0" algn="ctr">
              <a:buNone/>
              <a:defRPr sz="1800"/>
            </a:lvl3pPr>
            <a:lvl4pPr marL="1371617" indent="0" algn="ctr">
              <a:buNone/>
              <a:defRPr sz="1600"/>
            </a:lvl4pPr>
            <a:lvl5pPr marL="1828823" indent="0" algn="ctr">
              <a:buNone/>
              <a:defRPr sz="1600"/>
            </a:lvl5pPr>
            <a:lvl6pPr marL="2286029" indent="0" algn="ctr">
              <a:buNone/>
              <a:defRPr sz="1600"/>
            </a:lvl6pPr>
            <a:lvl7pPr marL="2743234" indent="0" algn="ctr">
              <a:buNone/>
              <a:defRPr sz="1600"/>
            </a:lvl7pPr>
            <a:lvl8pPr marL="3200440" indent="0" algn="ctr">
              <a:buNone/>
              <a:defRPr sz="1600"/>
            </a:lvl8pPr>
            <a:lvl9pPr marL="3657646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8FE3554-0961-4EC3-8E67-0ADD6F729BC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43864" y="1803401"/>
            <a:ext cx="6924137" cy="1700213"/>
          </a:xfrm>
        </p:spPr>
        <p:txBody>
          <a:bodyPr>
            <a:noAutofit/>
          </a:bodyPr>
          <a:lstStyle>
            <a:lvl1pPr marL="0" indent="0">
              <a:buNone/>
              <a:defRPr sz="600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 sz="4000">
                <a:solidFill>
                  <a:schemeClr val="accent1"/>
                </a:solidFill>
                <a:latin typeface="+mj-lt"/>
              </a:defRPr>
            </a:lvl2pPr>
            <a:lvl3pPr>
              <a:defRPr sz="4000">
                <a:solidFill>
                  <a:schemeClr val="accent1"/>
                </a:solidFill>
                <a:latin typeface="+mj-lt"/>
              </a:defRPr>
            </a:lvl3pPr>
            <a:lvl4pPr>
              <a:defRPr sz="4000">
                <a:solidFill>
                  <a:schemeClr val="accent1"/>
                </a:solidFill>
                <a:latin typeface="+mj-lt"/>
              </a:defRPr>
            </a:lvl4pPr>
            <a:lvl5pPr>
              <a:defRPr sz="4000">
                <a:solidFill>
                  <a:schemeClr val="accent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MASTER TITLE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566107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ab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7C5F88-9F87-461E-9D16-59CD3962A2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6EB890B-0B7A-420A-812B-1CAF39C2688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C97C5FE-EAAB-4B0D-9845-9B0C19A6F89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82E9C9A-3610-4232-8D48-A2FE485432C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8200" y="6176964"/>
            <a:ext cx="5257801" cy="541337"/>
          </a:xfrm>
        </p:spPr>
        <p:txBody>
          <a:bodyPr anchor="b"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</a:schemeClr>
                </a:solidFill>
              </a:defRPr>
            </a:lvl1pPr>
            <a:lvl2pPr marL="457206" indent="0">
              <a:buNone/>
              <a:defRPr sz="1200"/>
            </a:lvl2pPr>
            <a:lvl3pPr marL="914411" indent="0">
              <a:buNone/>
              <a:defRPr sz="1200"/>
            </a:lvl3pPr>
            <a:lvl4pPr marL="1371617" indent="0">
              <a:buNone/>
              <a:defRPr sz="1200"/>
            </a:lvl4pPr>
            <a:lvl5pPr marL="1828823" indent="0">
              <a:buNone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DDEB84AB-3E80-4999-8364-D47C69B98A40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838199" y="1856232"/>
            <a:ext cx="10515602" cy="4142232"/>
          </a:xfrm>
        </p:spPr>
        <p:txBody>
          <a:bodyPr/>
          <a:lstStyle/>
          <a:p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688610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25112973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A02A54-511D-4B47-A8C1-E73BC66A81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90" y="457200"/>
            <a:ext cx="3932236" cy="1600200"/>
          </a:xfrm>
        </p:spPr>
        <p:txBody>
          <a:bodyPr anchor="ctr">
            <a:no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751022-59EB-4069-B08D-98C2210232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1" cy="4873625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4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First level</a:t>
            </a:r>
          </a:p>
          <a:p>
            <a:pPr lvl="2"/>
            <a:r>
              <a:rPr lang="en-US" dirty="0"/>
              <a:t>Second level</a:t>
            </a:r>
          </a:p>
          <a:p>
            <a:pPr lvl="3"/>
            <a:r>
              <a:rPr lang="en-US" dirty="0"/>
              <a:t>Third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9A305B-2464-42AA-BB2A-4AF7022876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90" y="2057400"/>
            <a:ext cx="3932236" cy="3811588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  <a:lvl2pPr marL="457206" indent="0">
              <a:buNone/>
              <a:defRPr sz="1400"/>
            </a:lvl2pPr>
            <a:lvl3pPr marL="914411" indent="0">
              <a:buNone/>
              <a:defRPr sz="1200"/>
            </a:lvl3pPr>
            <a:lvl4pPr marL="1371617" indent="0">
              <a:buNone/>
              <a:defRPr sz="1000"/>
            </a:lvl4pPr>
            <a:lvl5pPr marL="1828823" indent="0">
              <a:buNone/>
              <a:defRPr sz="1000"/>
            </a:lvl5pPr>
            <a:lvl6pPr marL="2286029" indent="0">
              <a:buNone/>
              <a:defRPr sz="1000"/>
            </a:lvl6pPr>
            <a:lvl7pPr marL="2743234" indent="0">
              <a:buNone/>
              <a:defRPr sz="1000"/>
            </a:lvl7pPr>
            <a:lvl8pPr marL="3200440" indent="0">
              <a:buNone/>
              <a:defRPr sz="1000"/>
            </a:lvl8pPr>
            <a:lvl9pPr marL="3657646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A9FC86AA-20C0-4B07-9897-057ED775F92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C97C5FE-EAAB-4B0D-9845-9B0C19A6F89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87984911-9300-4852-A0CB-CB3247D6B56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8200" y="6176964"/>
            <a:ext cx="5257801" cy="541337"/>
          </a:xfrm>
        </p:spPr>
        <p:txBody>
          <a:bodyPr anchor="b"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</a:schemeClr>
                </a:solidFill>
              </a:defRPr>
            </a:lvl1pPr>
            <a:lvl2pPr marL="457206" indent="0">
              <a:buNone/>
              <a:defRPr sz="1200"/>
            </a:lvl2pPr>
            <a:lvl3pPr marL="914411" indent="0">
              <a:buNone/>
              <a:defRPr sz="1200"/>
            </a:lvl3pPr>
            <a:lvl4pPr marL="1371617" indent="0">
              <a:buNone/>
              <a:defRPr sz="1200"/>
            </a:lvl4pPr>
            <a:lvl5pPr marL="1828823" indent="0">
              <a:buNone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803502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30624-2FD8-4379-9172-06D593D6EA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90" y="457200"/>
            <a:ext cx="3932236" cy="1600200"/>
          </a:xfrm>
        </p:spPr>
        <p:txBody>
          <a:bodyPr anchor="ctr">
            <a:no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DB0D115-B69A-42D4-A9C3-F3D9893638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1" cy="4873625"/>
          </a:xfrm>
          <a:effectLst>
            <a:softEdge rad="63500"/>
          </a:effectLst>
        </p:spPr>
        <p:txBody>
          <a:bodyPr>
            <a:noAutofit/>
          </a:bodyPr>
          <a:lstStyle>
            <a:lvl1pPr marL="0" indent="0">
              <a:buNone/>
              <a:defRPr sz="3200"/>
            </a:lvl1pPr>
            <a:lvl2pPr marL="457206" indent="0">
              <a:buNone/>
              <a:defRPr sz="2800"/>
            </a:lvl2pPr>
            <a:lvl3pPr marL="914411" indent="0">
              <a:buNone/>
              <a:defRPr sz="2400"/>
            </a:lvl3pPr>
            <a:lvl4pPr marL="1371617" indent="0">
              <a:buNone/>
              <a:defRPr sz="2000"/>
            </a:lvl4pPr>
            <a:lvl5pPr marL="1828823" indent="0">
              <a:buNone/>
              <a:defRPr sz="2000"/>
            </a:lvl5pPr>
            <a:lvl6pPr marL="2286029" indent="0">
              <a:buNone/>
              <a:defRPr sz="2000"/>
            </a:lvl6pPr>
            <a:lvl7pPr marL="2743234" indent="0">
              <a:buNone/>
              <a:defRPr sz="2000"/>
            </a:lvl7pPr>
            <a:lvl8pPr marL="3200440" indent="0">
              <a:buNone/>
              <a:defRPr sz="2000"/>
            </a:lvl8pPr>
            <a:lvl9pPr marL="3657646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C5C395-1E09-4915-AE2A-CD60CFE23A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90" y="2057400"/>
            <a:ext cx="3932236" cy="3811588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  <a:lvl2pPr marL="457206" indent="0">
              <a:buNone/>
              <a:defRPr sz="1400"/>
            </a:lvl2pPr>
            <a:lvl3pPr marL="914411" indent="0">
              <a:buNone/>
              <a:defRPr sz="1200"/>
            </a:lvl3pPr>
            <a:lvl4pPr marL="1371617" indent="0">
              <a:buNone/>
              <a:defRPr sz="1000"/>
            </a:lvl4pPr>
            <a:lvl5pPr marL="1828823" indent="0">
              <a:buNone/>
              <a:defRPr sz="1000"/>
            </a:lvl5pPr>
            <a:lvl6pPr marL="2286029" indent="0">
              <a:buNone/>
              <a:defRPr sz="1000"/>
            </a:lvl6pPr>
            <a:lvl7pPr marL="2743234" indent="0">
              <a:buNone/>
              <a:defRPr sz="1000"/>
            </a:lvl7pPr>
            <a:lvl8pPr marL="3200440" indent="0">
              <a:buNone/>
              <a:defRPr sz="1000"/>
            </a:lvl8pPr>
            <a:lvl9pPr marL="3657646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3C105634-19EE-4A5E-94E5-65EFA74F22F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C97C5FE-EAAB-4B0D-9845-9B0C19A6F89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C5057AB1-3009-45DF-B96E-F14D5773329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8200" y="6176964"/>
            <a:ext cx="5257801" cy="541337"/>
          </a:xfrm>
        </p:spPr>
        <p:txBody>
          <a:bodyPr anchor="b"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</a:schemeClr>
                </a:solidFill>
              </a:defRPr>
            </a:lvl1pPr>
            <a:lvl2pPr marL="457206" indent="0">
              <a:buNone/>
              <a:defRPr sz="1200"/>
            </a:lvl2pPr>
            <a:lvl3pPr marL="914411" indent="0">
              <a:buNone/>
              <a:defRPr sz="1200"/>
            </a:lvl3pPr>
            <a:lvl4pPr marL="1371617" indent="0">
              <a:buNone/>
              <a:defRPr sz="1200"/>
            </a:lvl4pPr>
            <a:lvl5pPr marL="1828823" indent="0">
              <a:buNone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808553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5096A-8A98-452D-9CE5-E9DDF01BB77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E313F0-59E0-446C-8D87-4C46E086A2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32B5EF5-0D25-4A20-981B-36CA8BD5E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7C5FE-EAAB-4B0D-9845-9B0C19A6F89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99BC4317-89C4-44E7-827D-A3E29B289A2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6176964"/>
            <a:ext cx="5257801" cy="541337"/>
          </a:xfrm>
        </p:spPr>
        <p:txBody>
          <a:bodyPr anchor="b"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</a:schemeClr>
                </a:solidFill>
              </a:defRPr>
            </a:lvl1pPr>
            <a:lvl2pPr marL="457206" indent="0">
              <a:buNone/>
              <a:defRPr sz="1200"/>
            </a:lvl2pPr>
            <a:lvl3pPr marL="914411" indent="0">
              <a:buNone/>
              <a:defRPr sz="1200"/>
            </a:lvl3pPr>
            <a:lvl4pPr marL="1371617" indent="0">
              <a:buNone/>
              <a:defRPr sz="1200"/>
            </a:lvl4pPr>
            <a:lvl5pPr marL="1828823" indent="0">
              <a:buNone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4319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E0F1228-0816-46E0-9E58-C0387CF785FD}"/>
              </a:ext>
            </a:extLst>
          </p:cNvPr>
          <p:cNvSpPr>
            <a:spLocks noGrp="1"/>
          </p:cNvSpPr>
          <p:nvPr>
            <p:ph type="title" orient="vert" hasCustomPrompt="1"/>
          </p:nvPr>
        </p:nvSpPr>
        <p:spPr>
          <a:xfrm>
            <a:off x="8724899" y="365125"/>
            <a:ext cx="2628900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59CD2C2-37C2-4E32-9938-4D35DC160A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199" y="365125"/>
            <a:ext cx="7734300" cy="5811838"/>
          </a:xfrm>
        </p:spPr>
        <p:txBody>
          <a:bodyPr vert="eaVert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D4EE289-626E-45FD-AF65-9E4A3575D4E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C97C5FE-EAAB-4B0D-9845-9B0C19A6F89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527474A-38C9-4DD0-9A7A-36CFBB69468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8200" y="6176964"/>
            <a:ext cx="5257801" cy="541337"/>
          </a:xfrm>
        </p:spPr>
        <p:txBody>
          <a:bodyPr anchor="b"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</a:schemeClr>
                </a:solidFill>
              </a:defRPr>
            </a:lvl1pPr>
            <a:lvl2pPr marL="457206" indent="0">
              <a:buNone/>
              <a:defRPr sz="1200"/>
            </a:lvl2pPr>
            <a:lvl3pPr marL="914411" indent="0">
              <a:buNone/>
              <a:defRPr sz="1200"/>
            </a:lvl3pPr>
            <a:lvl4pPr marL="1371617" indent="0">
              <a:buNone/>
              <a:defRPr sz="1200"/>
            </a:lvl4pPr>
            <a:lvl5pPr marL="1828823" indent="0">
              <a:buNone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018686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D68B79-CA3E-4F3F-A5B2-FE7A092000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2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C363E7-E607-45DD-AE33-C7E73E80AB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2" y="4589464"/>
            <a:ext cx="10515600" cy="1500187"/>
          </a:xfrm>
        </p:spPr>
        <p:txBody>
          <a:bodyPr>
            <a:noAutofit/>
          </a:bodyPr>
          <a:lstStyle>
            <a:lvl1pPr marL="0" indent="0">
              <a:buNone/>
              <a:defRPr sz="4000">
                <a:solidFill>
                  <a:schemeClr val="tx1"/>
                </a:solidFill>
              </a:defRPr>
            </a:lvl1pPr>
            <a:lvl2pPr marL="457206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11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1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2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2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3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4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37328B-CAB5-4A92-89E7-EBA8C79452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41877" y="6197543"/>
            <a:ext cx="2743200" cy="365125"/>
          </a:xfrm>
          <a:prstGeom prst="rect">
            <a:avLst/>
          </a:prstGeom>
        </p:spPr>
        <p:txBody>
          <a:bodyPr/>
          <a:lstStyle/>
          <a:p>
            <a:fld id="{1C97C5FE-EAAB-4B0D-9845-9B0C19A6F89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BB132AD-A6F8-4660-87E1-C8F491715CF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6176964"/>
            <a:ext cx="5257801" cy="541337"/>
          </a:xfrm>
        </p:spPr>
        <p:txBody>
          <a:bodyPr anchor="b"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</a:schemeClr>
                </a:solidFill>
              </a:defRPr>
            </a:lvl1pPr>
            <a:lvl2pPr marL="457206" indent="0">
              <a:buNone/>
              <a:defRPr sz="1200"/>
            </a:lvl2pPr>
            <a:lvl3pPr marL="914411" indent="0">
              <a:buNone/>
              <a:defRPr sz="1200"/>
            </a:lvl3pPr>
            <a:lvl4pPr marL="1371617" indent="0">
              <a:buNone/>
              <a:defRPr sz="1200"/>
            </a:lvl4pPr>
            <a:lvl5pPr marL="1828823" indent="0">
              <a:buNone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798146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Sty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8BA5C5-8FDF-4D5C-A928-4922BE63B8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AFDC964-152D-4CFF-B12F-C7753D272DC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C97C5FE-EAAB-4B0D-9845-9B0C19A6F89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E92E2E86-84C9-4267-84BD-4CC0329019C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8200" y="6176964"/>
            <a:ext cx="5257801" cy="541337"/>
          </a:xfrm>
        </p:spPr>
        <p:txBody>
          <a:bodyPr anchor="b"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</a:schemeClr>
                </a:solidFill>
              </a:defRPr>
            </a:lvl1pPr>
            <a:lvl2pPr marL="457206" indent="0">
              <a:buNone/>
              <a:defRPr sz="1200"/>
            </a:lvl2pPr>
            <a:lvl3pPr marL="914411" indent="0">
              <a:buNone/>
              <a:defRPr sz="1200"/>
            </a:lvl3pPr>
            <a:lvl4pPr marL="1371617" indent="0">
              <a:buNone/>
              <a:defRPr sz="1200"/>
            </a:lvl4pPr>
            <a:lvl5pPr marL="1828823" indent="0">
              <a:buNone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EB94495F-31EC-4113-BF41-CEDCAB69123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2" y="1857375"/>
            <a:ext cx="10515600" cy="4109792"/>
          </a:xfrm>
        </p:spPr>
        <p:txBody>
          <a:bodyPr>
            <a:noAutofit/>
          </a:bodyPr>
          <a:lstStyle>
            <a:lvl1pPr marL="0" indent="0">
              <a:spcAft>
                <a:spcPts val="600"/>
              </a:spcAft>
              <a:buFont typeface="Wingdings" panose="05000000000000000000" pitchFamily="2" charset="2"/>
              <a:buNone/>
              <a:defRPr/>
            </a:lvl1pPr>
            <a:lvl2pPr marL="342900" indent="-342900">
              <a:buFont typeface="Arial" panose="020B0604020202020204" pitchFamily="34" charset="0"/>
              <a:buChar char="•"/>
              <a:defRPr sz="2800"/>
            </a:lvl2pPr>
            <a:lvl3pPr marL="685800" indent="-342900">
              <a:buFont typeface="Wingdings" panose="05000000000000000000" pitchFamily="2" charset="2"/>
              <a:buChar char="§"/>
              <a:defRPr sz="2400"/>
            </a:lvl3pPr>
            <a:lvl4pPr marL="1028700" indent="-342900">
              <a:buFont typeface="Arial" panose="020B0604020202020204" pitchFamily="34" charset="0"/>
              <a:buChar char="•"/>
              <a:defRPr sz="2400"/>
            </a:lvl4pPr>
          </a:lstStyle>
          <a:p>
            <a:pPr lvl="0"/>
            <a:r>
              <a:rPr lang="en-US" dirty="0"/>
              <a:t>Text</a:t>
            </a:r>
          </a:p>
          <a:p>
            <a:pPr lvl="1"/>
            <a:r>
              <a:rPr lang="en-US" dirty="0"/>
              <a:t>First level</a:t>
            </a:r>
          </a:p>
          <a:p>
            <a:pPr lvl="2"/>
            <a:r>
              <a:rPr lang="en-US" dirty="0"/>
              <a:t>Second level</a:t>
            </a:r>
          </a:p>
          <a:p>
            <a:pPr lvl="3"/>
            <a:r>
              <a:rPr lang="en-US" dirty="0"/>
              <a:t>Third</a:t>
            </a:r>
          </a:p>
          <a:p>
            <a:pPr lvl="0"/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795139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 Content Placehol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7C5F88-9F87-461E-9D16-59CD3962A2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812D6F-EC54-41D4-BC4A-780C3AD483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>
            <a:lvl1pPr marL="0" indent="0">
              <a:spcAft>
                <a:spcPts val="600"/>
              </a:spcAft>
              <a:buNone/>
              <a:defRPr/>
            </a:lvl1pPr>
            <a:lvl2pPr>
              <a:defRPr/>
            </a:lvl2pPr>
            <a:lvl3pPr marL="1143014" indent="-228603">
              <a:buFont typeface="Wingdings" panose="05000000000000000000" pitchFamily="2" charset="2"/>
              <a:buChar char="§"/>
              <a:defRPr/>
            </a:lvl3pPr>
            <a:lvl4pPr>
              <a:defRPr/>
            </a:lvl4pPr>
          </a:lstStyle>
          <a:p>
            <a:pPr lvl="0"/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6EB890B-0B7A-420A-812B-1CAF39C2688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C97C5FE-EAAB-4B0D-9845-9B0C19A6F89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82E9C9A-3610-4232-8D48-A2FE485432C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8200" y="6176964"/>
            <a:ext cx="5257801" cy="541337"/>
          </a:xfrm>
        </p:spPr>
        <p:txBody>
          <a:bodyPr anchor="b"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6" indent="0">
              <a:buNone/>
              <a:defRPr sz="1200"/>
            </a:lvl2pPr>
            <a:lvl3pPr marL="914411" indent="0">
              <a:buNone/>
              <a:defRPr sz="1200"/>
            </a:lvl3pPr>
            <a:lvl4pPr marL="1371617" indent="0">
              <a:buNone/>
              <a:defRPr sz="1200"/>
            </a:lvl4pPr>
            <a:lvl5pPr marL="1828823" indent="0">
              <a:buNone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987040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26F1D1AC-8D33-47A4-A3EA-FF1F5C27100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875589" y="3962618"/>
            <a:ext cx="3478213" cy="1946275"/>
          </a:xfrm>
          <a:effectLst>
            <a:softEdge rad="63500"/>
          </a:effectLst>
        </p:spPr>
        <p:txBody>
          <a:bodyPr>
            <a:noAutofit/>
          </a:bodyPr>
          <a:lstStyle/>
          <a:p>
            <a:endParaRPr lang="en-US"/>
          </a:p>
        </p:txBody>
      </p:sp>
      <p:sp>
        <p:nvSpPr>
          <p:cNvPr id="22" name="Picture Placeholder 20">
            <a:extLst>
              <a:ext uri="{FF2B5EF4-FFF2-40B4-BE49-F238E27FC236}">
                <a16:creationId xmlns:a16="http://schemas.microsoft.com/office/drawing/2014/main" id="{9D1DCB4C-C2E0-4956-8D74-6C794C6959A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875589" y="1844143"/>
            <a:ext cx="3478213" cy="1946275"/>
          </a:xfrm>
          <a:effectLst>
            <a:softEdge rad="63500"/>
          </a:effectLst>
        </p:spPr>
        <p:txBody>
          <a:bodyPr>
            <a:noAutofit/>
          </a:bodyPr>
          <a:lstStyle/>
          <a:p>
            <a:endParaRPr lang="en-US"/>
          </a:p>
        </p:txBody>
      </p:sp>
      <p:sp>
        <p:nvSpPr>
          <p:cNvPr id="23" name="Picture Placeholder 20">
            <a:extLst>
              <a:ext uri="{FF2B5EF4-FFF2-40B4-BE49-F238E27FC236}">
                <a16:creationId xmlns:a16="http://schemas.microsoft.com/office/drawing/2014/main" id="{8D29091F-5D3A-4094-9F91-122FDF80A5C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38202" y="1844143"/>
            <a:ext cx="3478213" cy="1946275"/>
          </a:xfrm>
          <a:effectLst>
            <a:softEdge rad="63500"/>
          </a:effectLst>
        </p:spPr>
        <p:txBody>
          <a:bodyPr>
            <a:noAutofit/>
          </a:bodyPr>
          <a:lstStyle/>
          <a:p>
            <a:endParaRPr lang="en-US"/>
          </a:p>
        </p:txBody>
      </p:sp>
      <p:sp>
        <p:nvSpPr>
          <p:cNvPr id="24" name="Picture Placeholder 20">
            <a:extLst>
              <a:ext uri="{FF2B5EF4-FFF2-40B4-BE49-F238E27FC236}">
                <a16:creationId xmlns:a16="http://schemas.microsoft.com/office/drawing/2014/main" id="{3B0F4950-46D0-44AB-88B4-1935F91F2FF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38202" y="3962618"/>
            <a:ext cx="3478213" cy="1946275"/>
          </a:xfrm>
          <a:effectLst>
            <a:softEdge rad="63500"/>
          </a:effectLst>
        </p:spPr>
        <p:txBody>
          <a:bodyPr>
            <a:noAutofit/>
          </a:bodyPr>
          <a:lstStyle/>
          <a:p>
            <a:endParaRPr lang="en-US"/>
          </a:p>
        </p:txBody>
      </p:sp>
      <p:sp>
        <p:nvSpPr>
          <p:cNvPr id="25" name="Picture Placeholder 20">
            <a:extLst>
              <a:ext uri="{FF2B5EF4-FFF2-40B4-BE49-F238E27FC236}">
                <a16:creationId xmlns:a16="http://schemas.microsoft.com/office/drawing/2014/main" id="{3C590C0C-67F6-4B0E-AB8B-E7BA03B0FB2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356895" y="3962618"/>
            <a:ext cx="3478213" cy="1946275"/>
          </a:xfrm>
          <a:effectLst>
            <a:softEdge rad="63500"/>
          </a:effectLst>
        </p:spPr>
        <p:txBody>
          <a:bodyPr>
            <a:noAutofit/>
          </a:bodyPr>
          <a:lstStyle/>
          <a:p>
            <a:endParaRPr lang="en-US"/>
          </a:p>
        </p:txBody>
      </p:sp>
      <p:sp>
        <p:nvSpPr>
          <p:cNvPr id="26" name="Picture Placeholder 20">
            <a:extLst>
              <a:ext uri="{FF2B5EF4-FFF2-40B4-BE49-F238E27FC236}">
                <a16:creationId xmlns:a16="http://schemas.microsoft.com/office/drawing/2014/main" id="{BD4B32A8-4AFA-4DBB-9397-B8489318FE9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356895" y="1844143"/>
            <a:ext cx="3478213" cy="1946275"/>
          </a:xfrm>
          <a:effectLst>
            <a:softEdge rad="63500"/>
          </a:effectLst>
        </p:spPr>
        <p:txBody>
          <a:bodyPr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7C5F88-9F87-461E-9D16-59CD3962A2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2" y="295334"/>
            <a:ext cx="10515600" cy="1325563"/>
          </a:xfrm>
        </p:spPr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6EB890B-0B7A-420A-812B-1CAF39C2688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C97C5FE-EAAB-4B0D-9845-9B0C19A6F89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82E9C9A-3610-4232-8D48-A2FE485432C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8200" y="6176964"/>
            <a:ext cx="5257801" cy="541337"/>
          </a:xfrm>
        </p:spPr>
        <p:txBody>
          <a:bodyPr anchor="b"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</a:schemeClr>
                </a:solidFill>
              </a:defRPr>
            </a:lvl1pPr>
            <a:lvl2pPr marL="457206" indent="0">
              <a:buNone/>
              <a:defRPr sz="1200"/>
            </a:lvl2pPr>
            <a:lvl3pPr marL="914411" indent="0">
              <a:buNone/>
              <a:defRPr sz="1200"/>
            </a:lvl3pPr>
            <a:lvl4pPr marL="1371617" indent="0">
              <a:buNone/>
              <a:defRPr sz="1200"/>
            </a:lvl4pPr>
            <a:lvl5pPr marL="1828823" indent="0">
              <a:buNone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4" name="Graphic 13" descr="Badge 6 with solid fill">
            <a:extLst>
              <a:ext uri="{FF2B5EF4-FFF2-40B4-BE49-F238E27FC236}">
                <a16:creationId xmlns:a16="http://schemas.microsoft.com/office/drawing/2014/main" id="{470F2841-B0CC-41DA-8FAB-267381961B7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66645" y="3909967"/>
            <a:ext cx="423819" cy="423819"/>
          </a:xfrm>
          <a:prstGeom prst="rect">
            <a:avLst/>
          </a:prstGeom>
        </p:spPr>
      </p:pic>
      <p:pic>
        <p:nvPicPr>
          <p:cNvPr id="15" name="Graphic 14" descr="Badge 1 with solid fill">
            <a:extLst>
              <a:ext uri="{FF2B5EF4-FFF2-40B4-BE49-F238E27FC236}">
                <a16:creationId xmlns:a16="http://schemas.microsoft.com/office/drawing/2014/main" id="{172863AC-07AE-4D8A-A3B1-CD134449B3E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7618" y="1800282"/>
            <a:ext cx="423819" cy="423819"/>
          </a:xfrm>
          <a:prstGeom prst="rect">
            <a:avLst/>
          </a:prstGeom>
        </p:spPr>
      </p:pic>
      <p:pic>
        <p:nvPicPr>
          <p:cNvPr id="16" name="Graphic 15" descr="Badge with solid fill">
            <a:extLst>
              <a:ext uri="{FF2B5EF4-FFF2-40B4-BE49-F238E27FC236}">
                <a16:creationId xmlns:a16="http://schemas.microsoft.com/office/drawing/2014/main" id="{02D116A2-3EE9-4ABD-BAB5-67D0B1779888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247141" y="1800282"/>
            <a:ext cx="423819" cy="423819"/>
          </a:xfrm>
          <a:prstGeom prst="rect">
            <a:avLst/>
          </a:prstGeom>
        </p:spPr>
      </p:pic>
      <p:pic>
        <p:nvPicPr>
          <p:cNvPr id="17" name="Graphic 16" descr="Badge 3 with solid fill">
            <a:extLst>
              <a:ext uri="{FF2B5EF4-FFF2-40B4-BE49-F238E27FC236}">
                <a16:creationId xmlns:a16="http://schemas.microsoft.com/office/drawing/2014/main" id="{F09FF110-59DA-4D50-B3F8-B01CCE209C3B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766645" y="1800282"/>
            <a:ext cx="423819" cy="423819"/>
          </a:xfrm>
          <a:prstGeom prst="rect">
            <a:avLst/>
          </a:prstGeom>
        </p:spPr>
      </p:pic>
      <p:pic>
        <p:nvPicPr>
          <p:cNvPr id="18" name="Graphic 17" descr="Badge 5 with solid fill">
            <a:extLst>
              <a:ext uri="{FF2B5EF4-FFF2-40B4-BE49-F238E27FC236}">
                <a16:creationId xmlns:a16="http://schemas.microsoft.com/office/drawing/2014/main" id="{A4F3583E-82D5-4230-8F59-37C1BE0D1945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247141" y="3909967"/>
            <a:ext cx="423819" cy="423819"/>
          </a:xfrm>
          <a:prstGeom prst="rect">
            <a:avLst/>
          </a:prstGeom>
        </p:spPr>
      </p:pic>
      <p:pic>
        <p:nvPicPr>
          <p:cNvPr id="19" name="Graphic 18" descr="Badge 4 with solid fill">
            <a:extLst>
              <a:ext uri="{FF2B5EF4-FFF2-40B4-BE49-F238E27FC236}">
                <a16:creationId xmlns:a16="http://schemas.microsoft.com/office/drawing/2014/main" id="{5BD67A39-C562-4210-989C-99484F84DEDA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47618" y="3909967"/>
            <a:ext cx="423819" cy="42381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10355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4" grpId="0"/>
      <p:bldP spid="25" grpId="0"/>
      <p:bldP spid="26" grpId="0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188A2D-A77E-49F9-A310-36092B575E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F573CD-7B97-4C23-93B4-9393F7EDA8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1" y="1825625"/>
            <a:ext cx="5181600" cy="4351338"/>
          </a:xfrm>
        </p:spPr>
        <p:txBody>
          <a:bodyPr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First level</a:t>
            </a:r>
          </a:p>
          <a:p>
            <a:pPr lvl="2"/>
            <a:r>
              <a:rPr lang="en-US" dirty="0"/>
              <a:t>Second level</a:t>
            </a:r>
          </a:p>
          <a:p>
            <a:pPr lvl="3"/>
            <a:r>
              <a:rPr lang="en-US" dirty="0"/>
              <a:t>Third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CD6E24-414B-4666-9330-435A6AD6FC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1" y="1825625"/>
            <a:ext cx="5181600" cy="4351338"/>
          </a:xfrm>
        </p:spPr>
        <p:txBody>
          <a:bodyPr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First level</a:t>
            </a:r>
          </a:p>
          <a:p>
            <a:pPr lvl="2"/>
            <a:r>
              <a:rPr lang="en-US" dirty="0"/>
              <a:t>Second level</a:t>
            </a:r>
          </a:p>
          <a:p>
            <a:pPr lvl="3"/>
            <a:r>
              <a:rPr lang="en-US" dirty="0"/>
              <a:t>Third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63B3B77-8B0B-4E15-95BE-CEF167116C0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C97C5FE-EAAB-4B0D-9845-9B0C19A6F89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49FE6C45-7C95-4F76-A12E-7CCBEBF520B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8200" y="6176964"/>
            <a:ext cx="5257801" cy="541337"/>
          </a:xfrm>
        </p:spPr>
        <p:txBody>
          <a:bodyPr anchor="b"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</a:schemeClr>
                </a:solidFill>
              </a:defRPr>
            </a:lvl1pPr>
            <a:lvl2pPr marL="457206" indent="0">
              <a:buNone/>
              <a:defRPr sz="1200"/>
            </a:lvl2pPr>
            <a:lvl3pPr marL="914411" indent="0">
              <a:buNone/>
              <a:defRPr sz="1200"/>
            </a:lvl3pPr>
            <a:lvl4pPr marL="1371617" indent="0">
              <a:buNone/>
              <a:defRPr sz="1200"/>
            </a:lvl4pPr>
            <a:lvl5pPr marL="1828823" indent="0">
              <a:buNone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75878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 Ca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45FAE22-0F09-4124-AA37-973A311F4769}"/>
              </a:ext>
            </a:extLst>
          </p:cNvPr>
          <p:cNvSpPr/>
          <p:nvPr userDrawn="1"/>
        </p:nvSpPr>
        <p:spPr>
          <a:xfrm>
            <a:off x="7494307" y="1825625"/>
            <a:ext cx="3859492" cy="4150970"/>
          </a:xfrm>
          <a:prstGeom prst="rect">
            <a:avLst/>
          </a:prstGeom>
          <a:solidFill>
            <a:schemeClr val="accent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CD6E24-414B-4666-9330-435A6AD6FC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92274" y="2073898"/>
            <a:ext cx="3403076" cy="3676454"/>
          </a:xfrm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First level</a:t>
            </a:r>
          </a:p>
          <a:p>
            <a:pPr lvl="2"/>
            <a:r>
              <a:rPr lang="en-US" dirty="0"/>
              <a:t>Second level</a:t>
            </a:r>
          </a:p>
          <a:p>
            <a:pPr lvl="3"/>
            <a:r>
              <a:rPr lang="en-US" dirty="0"/>
              <a:t>Third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188A2D-A77E-49F9-A310-36092B575E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F573CD-7B97-4C23-93B4-9393F7EDA8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2" y="1825625"/>
            <a:ext cx="6524133" cy="4351338"/>
          </a:xfrm>
        </p:spPr>
        <p:txBody>
          <a:bodyPr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First level</a:t>
            </a:r>
          </a:p>
          <a:p>
            <a:pPr lvl="2"/>
            <a:r>
              <a:rPr lang="en-US" dirty="0"/>
              <a:t>Second level</a:t>
            </a:r>
          </a:p>
          <a:p>
            <a:pPr lvl="3"/>
            <a:r>
              <a:rPr lang="en-US" dirty="0"/>
              <a:t>Third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63B3B77-8B0B-4E15-95BE-CEF167116C0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C97C5FE-EAAB-4B0D-9845-9B0C19A6F89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49FE6C45-7C95-4F76-A12E-7CCBEBF520B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8200" y="6176964"/>
            <a:ext cx="5257801" cy="541337"/>
          </a:xfrm>
        </p:spPr>
        <p:txBody>
          <a:bodyPr anchor="b"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</a:schemeClr>
                </a:solidFill>
              </a:defRPr>
            </a:lvl1pPr>
            <a:lvl2pPr marL="457206" indent="0">
              <a:buNone/>
              <a:defRPr sz="1200"/>
            </a:lvl2pPr>
            <a:lvl3pPr marL="914411" indent="0">
              <a:buNone/>
              <a:defRPr sz="1200"/>
            </a:lvl3pPr>
            <a:lvl4pPr marL="1371617" indent="0">
              <a:buNone/>
              <a:defRPr sz="1200"/>
            </a:lvl4pPr>
            <a:lvl5pPr marL="1828823" indent="0">
              <a:buNone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420824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859B6-4BB9-443E-8435-5FF2514A2E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9" y="36512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CB42B21-410E-4ED7-A95D-28664E3628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6611" y="2501170"/>
            <a:ext cx="5157787" cy="3684588"/>
          </a:xfrm>
        </p:spPr>
        <p:txBody>
          <a:bodyPr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First level</a:t>
            </a:r>
          </a:p>
          <a:p>
            <a:pPr lvl="2"/>
            <a:r>
              <a:rPr lang="en-US" dirty="0"/>
              <a:t>Second level</a:t>
            </a:r>
          </a:p>
          <a:p>
            <a:pPr lvl="3"/>
            <a:r>
              <a:rPr lang="en-US" dirty="0"/>
              <a:t>Third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F66693E-FB89-4E23-875F-A6807899E5A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2" y="2505076"/>
            <a:ext cx="5183188" cy="3684588"/>
          </a:xfrm>
        </p:spPr>
        <p:txBody>
          <a:bodyPr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First level</a:t>
            </a:r>
          </a:p>
          <a:p>
            <a:pPr lvl="2"/>
            <a:r>
              <a:rPr lang="en-US" dirty="0"/>
              <a:t>Second level</a:t>
            </a:r>
          </a:p>
          <a:p>
            <a:pPr lvl="3"/>
            <a:r>
              <a:rPr lang="en-US" dirty="0"/>
              <a:t>Third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0F89DAD1-FBEF-4427-8A13-607A13DE55E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C97C5FE-EAAB-4B0D-9845-9B0C19A6F89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EC6844FE-57F2-436B-8575-50A0530212E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8200" y="6176964"/>
            <a:ext cx="5257801" cy="541337"/>
          </a:xfrm>
        </p:spPr>
        <p:txBody>
          <a:bodyPr anchor="b"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</a:schemeClr>
                </a:solidFill>
              </a:defRPr>
            </a:lvl1pPr>
            <a:lvl2pPr marL="457206" indent="0">
              <a:buNone/>
              <a:defRPr sz="1200"/>
            </a:lvl2pPr>
            <a:lvl3pPr marL="914411" indent="0">
              <a:buNone/>
              <a:defRPr sz="1200"/>
            </a:lvl3pPr>
            <a:lvl4pPr marL="1371617" indent="0">
              <a:buNone/>
              <a:defRPr sz="1200"/>
            </a:lvl4pPr>
            <a:lvl5pPr marL="1828823" indent="0">
              <a:buNone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E5F80CAB-75A1-4094-B904-98EBEC514A2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6614" y="1701801"/>
            <a:ext cx="5157787" cy="782637"/>
          </a:xfrm>
        </p:spPr>
        <p:txBody>
          <a:bodyPr>
            <a:noAutofit/>
          </a:bodyPr>
          <a:lstStyle>
            <a:lvl1pPr marL="0" indent="0">
              <a:buNone/>
              <a:defRPr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AECB045D-FF31-473E-8D55-CD9220846AF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72201" y="1701801"/>
            <a:ext cx="5183189" cy="782637"/>
          </a:xfrm>
        </p:spPr>
        <p:txBody>
          <a:bodyPr>
            <a:noAutofit/>
          </a:bodyPr>
          <a:lstStyle>
            <a:lvl1pPr marL="0" indent="0">
              <a:buNone/>
              <a:defRPr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355016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 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859B6-4BB9-443E-8435-5FF2514A2E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9" y="36512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CB42B21-410E-4ED7-A95D-28664E3628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3032976"/>
            <a:ext cx="5157787" cy="3164567"/>
          </a:xfrm>
        </p:spPr>
        <p:txBody>
          <a:bodyPr>
            <a:noAutofit/>
          </a:bodyPr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First level</a:t>
            </a:r>
          </a:p>
          <a:p>
            <a:pPr lvl="2"/>
            <a:r>
              <a:rPr lang="en-US" dirty="0"/>
              <a:t>Second level</a:t>
            </a:r>
          </a:p>
          <a:p>
            <a:pPr lvl="3"/>
            <a:r>
              <a:rPr lang="en-US" dirty="0"/>
              <a:t>Third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F66693E-FB89-4E23-875F-A6807899E5A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2" y="3032976"/>
            <a:ext cx="5183188" cy="3164567"/>
          </a:xfrm>
        </p:spPr>
        <p:txBody>
          <a:bodyPr>
            <a:noAutofit/>
          </a:bodyPr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First level</a:t>
            </a:r>
          </a:p>
          <a:p>
            <a:pPr lvl="2"/>
            <a:r>
              <a:rPr lang="en-US" dirty="0"/>
              <a:t>Second level</a:t>
            </a:r>
          </a:p>
          <a:p>
            <a:pPr lvl="3"/>
            <a:r>
              <a:rPr lang="en-US" dirty="0"/>
              <a:t>Third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644F47F-B911-4BAA-88A8-D2DF884349F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6612" y="1693983"/>
            <a:ext cx="10518777" cy="1325563"/>
          </a:xfrm>
        </p:spPr>
        <p:txBody>
          <a:bodyPr>
            <a:noAutofit/>
          </a:bodyPr>
          <a:lstStyle>
            <a:lvl1pPr marL="0" indent="0">
              <a:buNone/>
              <a:defRPr sz="2800"/>
            </a:lvl1pPr>
            <a:lvl2pPr marL="457206" indent="0">
              <a:buNone/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E9CAE6F6-5470-4594-988C-6EB0124E844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C97C5FE-EAAB-4B0D-9845-9B0C19A6F89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E12EBE07-C462-4B9A-9728-C2FBB1BBB5A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8200" y="6176964"/>
            <a:ext cx="5257801" cy="541337"/>
          </a:xfrm>
        </p:spPr>
        <p:txBody>
          <a:bodyPr anchor="b"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</a:schemeClr>
                </a:solidFill>
              </a:defRPr>
            </a:lvl1pPr>
            <a:lvl2pPr marL="457206" indent="0">
              <a:buNone/>
              <a:defRPr sz="1200"/>
            </a:lvl2pPr>
            <a:lvl3pPr marL="914411" indent="0">
              <a:buNone/>
              <a:defRPr sz="1200"/>
            </a:lvl3pPr>
            <a:lvl4pPr marL="1371617" indent="0">
              <a:buNone/>
              <a:defRPr sz="1200"/>
            </a:lvl4pPr>
            <a:lvl5pPr marL="1828823" indent="0">
              <a:buNone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001361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ags" Target="../tags/tag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CF0A29-DA17-41F6-9A0D-B4C11EEE62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2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First level</a:t>
            </a:r>
          </a:p>
          <a:p>
            <a:pPr lvl="2"/>
            <a:r>
              <a:rPr lang="en-US" dirty="0"/>
              <a:t>Second level</a:t>
            </a:r>
          </a:p>
          <a:p>
            <a:pPr lvl="3"/>
            <a:r>
              <a:rPr lang="en-US" dirty="0"/>
              <a:t>Third</a:t>
            </a:r>
          </a:p>
          <a:p>
            <a:pPr lvl="4"/>
            <a:r>
              <a:rPr lang="en-US" dirty="0"/>
              <a:t>Fourth level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AF0BAE3-D4D2-4A90-8303-9A2DBA597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2" y="29533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1" name="Slide Number Placeholder 5">
            <a:extLst>
              <a:ext uri="{FF2B5EF4-FFF2-40B4-BE49-F238E27FC236}">
                <a16:creationId xmlns:a16="http://schemas.microsoft.com/office/drawing/2014/main" id="{0028D1E9-E7DF-4F9F-AE31-E939DF166E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41877" y="619754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1C97C5FE-EAAB-4B0D-9845-9B0C19A6F892}" type="slidenum">
              <a:rPr lang="en-US" smtClean="0"/>
              <a:pPr/>
              <a:t>‹#›</a:t>
            </a:fld>
            <a:endParaRPr lang="en-US" dirty="0"/>
          </a:p>
        </p:txBody>
      </p:sp>
    </p:spTree>
    <p:custDataLst>
      <p:tags r:id="rId17"/>
    </p:custDataLst>
    <p:extLst>
      <p:ext uri="{BB962C8B-B14F-4D97-AF65-F5344CB8AC3E}">
        <p14:creationId xmlns:p14="http://schemas.microsoft.com/office/powerpoint/2010/main" val="11195320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4" r:id="rId3"/>
    <p:sldLayoutId id="2147483650" r:id="rId4"/>
    <p:sldLayoutId id="2147483677" r:id="rId5"/>
    <p:sldLayoutId id="2147483652" r:id="rId6"/>
    <p:sldLayoutId id="2147483678" r:id="rId7"/>
    <p:sldLayoutId id="2147483653" r:id="rId8"/>
    <p:sldLayoutId id="2147483660" r:id="rId9"/>
    <p:sldLayoutId id="2147483661" r:id="rId10"/>
    <p:sldLayoutId id="2147483655" r:id="rId11"/>
    <p:sldLayoutId id="2147483656" r:id="rId12"/>
    <p:sldLayoutId id="2147483657" r:id="rId13"/>
    <p:sldLayoutId id="2147483658" r:id="rId14"/>
    <p:sldLayoutId id="2147483659" r:id="rId15"/>
  </p:sldLayoutIdLst>
  <p:hf hdr="0" ftr="0" dt="0"/>
  <p:txStyles>
    <p:titleStyle>
      <a:lvl1pPr algn="l" defTabSz="914411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Times New Roman" panose="02020603050405020304" pitchFamily="18" charset="0"/>
          <a:ea typeface="+mj-ea"/>
          <a:cs typeface="Times New Roman" panose="02020603050405020304" pitchFamily="18" charset="0"/>
        </a:defRPr>
      </a:lvl1pPr>
    </p:titleStyle>
    <p:bodyStyle>
      <a:lvl1pPr marL="0" indent="0" algn="l" defTabSz="914411" rtl="0" eaLnBrk="1" latinLnBrk="0" hangingPunct="1">
        <a:lnSpc>
          <a:spcPct val="90000"/>
        </a:lnSpc>
        <a:spcBef>
          <a:spcPts val="1000"/>
        </a:spcBef>
        <a:spcAft>
          <a:spcPts val="600"/>
        </a:spcAft>
        <a:buFont typeface="Arial" panose="020B0604020202020204" pitchFamily="34" charset="0"/>
        <a:buNone/>
        <a:defRPr sz="28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1pPr>
      <a:lvl2pPr marL="342900" indent="-342900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2pPr>
      <a:lvl3pPr marL="685800" indent="-342900" algn="l" defTabSz="914411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3pPr>
      <a:lvl4pPr marL="1028700" indent="-342900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4pPr>
      <a:lvl5pPr marL="1371600" indent="-342900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5pPr>
      <a:lvl6pPr marL="2514632" indent="-228603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37" indent="-228603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43" indent="-228603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48" indent="-228603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6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11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17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23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29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34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40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46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7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8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30.xm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3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3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33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34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3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36.xml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3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3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39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4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4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4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4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44.xml"/><Relationship Id="rId4" Type="http://schemas.openxmlformats.org/officeDocument/2006/relationships/image" Target="../media/image4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4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46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0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47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48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5740A-D2F5-45EF-8E4B-57EDFD6F100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 TO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3161163F-A49B-49D8-8598-2853F3B06E8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FOURTH EDITION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1509A4-CAF2-4B1A-A105-1B8CCA91BC2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ALGORITHMS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376985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24518-D498-4FF9-A68F-B8E60C3FC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5334"/>
            <a:ext cx="10515600" cy="1325563"/>
          </a:xfrm>
        </p:spPr>
        <p:txBody>
          <a:bodyPr/>
          <a:lstStyle/>
          <a:p>
            <a:r>
              <a:rPr lang="en-US" dirty="0"/>
              <a:t>POINT-VALUE REPRESENTATION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652B15C-55F2-4E0F-978A-5B7FBA9A37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041878" y="6197542"/>
            <a:ext cx="2743200" cy="365125"/>
          </a:xfrm>
        </p:spPr>
        <p:txBody>
          <a:bodyPr/>
          <a:lstStyle/>
          <a:p>
            <a:fld id="{1C97C5FE-EAAB-4B0D-9845-9B0C19A6F892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7" name="Picture 6" descr="Text, letter&#10;&#10;Description automatically generated">
            <a:extLst>
              <a:ext uri="{FF2B5EF4-FFF2-40B4-BE49-F238E27FC236}">
                <a16:creationId xmlns:a16="http://schemas.microsoft.com/office/drawing/2014/main" id="{064D5ED2-6D21-45CF-BDAE-936C37B4D3F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436"/>
          <a:stretch/>
        </p:blipFill>
        <p:spPr>
          <a:xfrm>
            <a:off x="971512" y="1591165"/>
            <a:ext cx="10248975" cy="1222372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5E40AD0B-31E8-42E8-B928-CF6EE43FE531}"/>
              </a:ext>
            </a:extLst>
          </p:cNvPr>
          <p:cNvGrpSpPr/>
          <p:nvPr/>
        </p:nvGrpSpPr>
        <p:grpSpPr>
          <a:xfrm>
            <a:off x="971512" y="2813537"/>
            <a:ext cx="10463512" cy="1734570"/>
            <a:chOff x="971512" y="2813537"/>
            <a:chExt cx="10463512" cy="1734570"/>
          </a:xfrm>
        </p:grpSpPr>
        <p:pic>
          <p:nvPicPr>
            <p:cNvPr id="12" name="Picture 11" descr="Text, letter&#10;&#10;Description automatically generated">
              <a:extLst>
                <a:ext uri="{FF2B5EF4-FFF2-40B4-BE49-F238E27FC236}">
                  <a16:creationId xmlns:a16="http://schemas.microsoft.com/office/drawing/2014/main" id="{1D59980A-870F-4F0E-A24C-FC60F4FB24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2564" b="2502"/>
            <a:stretch/>
          </p:blipFill>
          <p:spPr>
            <a:xfrm>
              <a:off x="971512" y="2813537"/>
              <a:ext cx="10248975" cy="1577593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089969A-A410-4196-AC10-55EB1725CC7E}"/>
                </a:ext>
              </a:extLst>
            </p:cNvPr>
            <p:cNvSpPr/>
            <p:nvPr/>
          </p:nvSpPr>
          <p:spPr>
            <a:xfrm>
              <a:off x="8179358" y="4019341"/>
              <a:ext cx="3255666" cy="5287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CDCE467-EB8B-4099-BF68-AF0D0ECD1B03}"/>
              </a:ext>
            </a:extLst>
          </p:cNvPr>
          <p:cNvGrpSpPr/>
          <p:nvPr/>
        </p:nvGrpSpPr>
        <p:grpSpPr>
          <a:xfrm>
            <a:off x="971512" y="4610369"/>
            <a:ext cx="10229925" cy="1514486"/>
            <a:chOff x="971512" y="4610369"/>
            <a:chExt cx="10229925" cy="1514486"/>
          </a:xfrm>
        </p:grpSpPr>
        <p:pic>
          <p:nvPicPr>
            <p:cNvPr id="9" name="Picture 8" descr="A picture containing diagram&#10;&#10;Description automatically generated">
              <a:extLst>
                <a:ext uri="{FF2B5EF4-FFF2-40B4-BE49-F238E27FC236}">
                  <a16:creationId xmlns:a16="http://schemas.microsoft.com/office/drawing/2014/main" id="{3FDEAC46-D6BD-4F7A-B5D4-0F1D1BD9893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1512" y="4610369"/>
              <a:ext cx="10229925" cy="1514486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646B230-8852-4138-9D09-E7E4882ABAF0}"/>
                </a:ext>
              </a:extLst>
            </p:cNvPr>
            <p:cNvSpPr/>
            <p:nvPr/>
          </p:nvSpPr>
          <p:spPr>
            <a:xfrm>
              <a:off x="10791930" y="5753911"/>
              <a:ext cx="311499" cy="3651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639761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24518-D498-4FF9-A68F-B8E60C3FC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5334"/>
            <a:ext cx="10515600" cy="1325563"/>
          </a:xfrm>
        </p:spPr>
        <p:txBody>
          <a:bodyPr/>
          <a:lstStyle/>
          <a:p>
            <a:r>
              <a:rPr lang="en-US" dirty="0"/>
              <a:t>OPERATIONS ON POINT-VALUE REPRESENTATIONS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652B15C-55F2-4E0F-978A-5B7FBA9A37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041878" y="6197542"/>
            <a:ext cx="2743200" cy="365125"/>
          </a:xfrm>
        </p:spPr>
        <p:txBody>
          <a:bodyPr/>
          <a:lstStyle/>
          <a:p>
            <a:fld id="{1C97C5FE-EAAB-4B0D-9845-9B0C19A6F892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021A233-751E-4F4A-AA66-9AD4F8BC1A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475" y="1715622"/>
            <a:ext cx="10087049" cy="45244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CCED737-C560-402E-83B4-7CFEE5DF8B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475" y="2243120"/>
            <a:ext cx="10172774" cy="842969"/>
          </a:xfrm>
          <a:prstGeom prst="rect">
            <a:avLst/>
          </a:prstGeom>
        </p:spPr>
      </p:pic>
      <p:pic>
        <p:nvPicPr>
          <p:cNvPr id="12" name="Picture 11" descr="Text, letter&#10;&#10;Description automatically generated">
            <a:extLst>
              <a:ext uri="{FF2B5EF4-FFF2-40B4-BE49-F238E27FC236}">
                <a16:creationId xmlns:a16="http://schemas.microsoft.com/office/drawing/2014/main" id="{D06A7551-0505-41B7-8D97-1672A8886AC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427"/>
          <a:stretch/>
        </p:blipFill>
        <p:spPr>
          <a:xfrm>
            <a:off x="1052475" y="3106386"/>
            <a:ext cx="10210875" cy="822110"/>
          </a:xfrm>
          <a:prstGeom prst="rect">
            <a:avLst/>
          </a:prstGeom>
        </p:spPr>
      </p:pic>
      <p:pic>
        <p:nvPicPr>
          <p:cNvPr id="13" name="Picture 12" descr="Text, letter&#10;&#10;Description automatically generated">
            <a:extLst>
              <a:ext uri="{FF2B5EF4-FFF2-40B4-BE49-F238E27FC236}">
                <a16:creationId xmlns:a16="http://schemas.microsoft.com/office/drawing/2014/main" id="{606EC34E-C8D7-4FF0-92EF-AA0A8DFEC43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087"/>
          <a:stretch/>
        </p:blipFill>
        <p:spPr>
          <a:xfrm>
            <a:off x="1052475" y="4009294"/>
            <a:ext cx="10210875" cy="231180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6430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24518-D498-4FF9-A68F-B8E60C3FC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5334"/>
            <a:ext cx="10515600" cy="1325563"/>
          </a:xfrm>
        </p:spPr>
        <p:txBody>
          <a:bodyPr/>
          <a:lstStyle/>
          <a:p>
            <a:r>
              <a:rPr lang="en-US" dirty="0"/>
              <a:t>OPERATIONS ON POINT-VALUE REPRESENTATIONS </a:t>
            </a:r>
            <a:r>
              <a:rPr lang="en-US" sz="2200" dirty="0"/>
              <a:t>(continued)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652B15C-55F2-4E0F-978A-5B7FBA9A37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041878" y="6197542"/>
            <a:ext cx="2743200" cy="365125"/>
          </a:xfrm>
        </p:spPr>
        <p:txBody>
          <a:bodyPr/>
          <a:lstStyle/>
          <a:p>
            <a:fld id="{1C97C5FE-EAAB-4B0D-9845-9B0C19A6F892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4" name="Picture 3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EEDC6FAB-4749-4620-B244-5A8235C21D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800" y="1783544"/>
            <a:ext cx="10220400" cy="329091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673926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24518-D498-4FF9-A68F-B8E60C3FC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5334"/>
            <a:ext cx="10515600" cy="1325563"/>
          </a:xfrm>
        </p:spPr>
        <p:txBody>
          <a:bodyPr/>
          <a:lstStyle/>
          <a:p>
            <a:r>
              <a:rPr lang="en-US" dirty="0"/>
              <a:t>FAST MULTIPLICATION OF POLYNOMIALS IN COEFFICIENT FORM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652B15C-55F2-4E0F-978A-5B7FBA9A37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041878" y="6197542"/>
            <a:ext cx="2743200" cy="365125"/>
          </a:xfrm>
        </p:spPr>
        <p:txBody>
          <a:bodyPr/>
          <a:lstStyle/>
          <a:p>
            <a:fld id="{1C97C5FE-EAAB-4B0D-9845-9B0C19A6F892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31E49428-C641-4F07-AAFF-08E73207C2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944" y="1733537"/>
            <a:ext cx="10206112" cy="339092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279333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24518-D498-4FF9-A68F-B8E60C3FC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5334"/>
            <a:ext cx="10515600" cy="1325563"/>
          </a:xfrm>
        </p:spPr>
        <p:txBody>
          <a:bodyPr/>
          <a:lstStyle/>
          <a:p>
            <a:r>
              <a:rPr lang="en-US" dirty="0"/>
              <a:t>ILLUSTRATION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652B15C-55F2-4E0F-978A-5B7FBA9A37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041878" y="6197542"/>
            <a:ext cx="2743200" cy="365125"/>
          </a:xfrm>
        </p:spPr>
        <p:txBody>
          <a:bodyPr/>
          <a:lstStyle/>
          <a:p>
            <a:fld id="{1C97C5FE-EAAB-4B0D-9845-9B0C19A6F892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6F510EF0-3B49-4201-AB2A-91E0505973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22142"/>
            <a:ext cx="10685585" cy="391230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839652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Text, letter&#10;&#10;Description automatically generated">
            <a:extLst>
              <a:ext uri="{FF2B5EF4-FFF2-40B4-BE49-F238E27FC236}">
                <a16:creationId xmlns:a16="http://schemas.microsoft.com/office/drawing/2014/main" id="{F485E4D9-B557-4962-8B64-7CA1D3A8D9D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322" r="71496" b="-302"/>
          <a:stretch/>
        </p:blipFill>
        <p:spPr>
          <a:xfrm>
            <a:off x="8878056" y="6428232"/>
            <a:ext cx="2535904" cy="43313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7A24518-D498-4FF9-A68F-B8E60C3FC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5334"/>
            <a:ext cx="10515600" cy="1325563"/>
          </a:xfrm>
        </p:spPr>
        <p:txBody>
          <a:bodyPr anchor="t"/>
          <a:lstStyle/>
          <a:p>
            <a:r>
              <a:rPr lang="en-US" dirty="0"/>
              <a:t>ILLUSTRATION </a:t>
            </a:r>
            <a:r>
              <a:rPr lang="en-US" sz="2200" dirty="0"/>
              <a:t>(continued)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652B15C-55F2-4E0F-978A-5B7FBA9A37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041878" y="6197542"/>
            <a:ext cx="2743200" cy="365125"/>
          </a:xfrm>
        </p:spPr>
        <p:txBody>
          <a:bodyPr/>
          <a:lstStyle/>
          <a:p>
            <a:fld id="{1C97C5FE-EAAB-4B0D-9845-9B0C19A6F892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7" name="Picture 6" descr="Text, letter&#10;&#10;Description automatically generated">
            <a:extLst>
              <a:ext uri="{FF2B5EF4-FFF2-40B4-BE49-F238E27FC236}">
                <a16:creationId xmlns:a16="http://schemas.microsoft.com/office/drawing/2014/main" id="{7A67EA38-6B9C-428F-9D03-C16549EA14C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701"/>
          <a:stretch/>
        </p:blipFill>
        <p:spPr>
          <a:xfrm>
            <a:off x="933200" y="1003380"/>
            <a:ext cx="9129857" cy="555928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89387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24518-D498-4FF9-A68F-B8E60C3FC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5334"/>
            <a:ext cx="10515600" cy="1325563"/>
          </a:xfrm>
        </p:spPr>
        <p:txBody>
          <a:bodyPr/>
          <a:lstStyle/>
          <a:p>
            <a:r>
              <a:rPr lang="en-US" dirty="0"/>
              <a:t>COMPLEX ROOTS OF UNITY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652B15C-55F2-4E0F-978A-5B7FBA9A37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041878" y="6197542"/>
            <a:ext cx="2743200" cy="365125"/>
          </a:xfrm>
        </p:spPr>
        <p:txBody>
          <a:bodyPr/>
          <a:lstStyle/>
          <a:p>
            <a:fld id="{1C97C5FE-EAAB-4B0D-9845-9B0C19A6F892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7" name="Picture 6" descr="Text, letter&#10;&#10;Description automatically generated">
            <a:extLst>
              <a:ext uri="{FF2B5EF4-FFF2-40B4-BE49-F238E27FC236}">
                <a16:creationId xmlns:a16="http://schemas.microsoft.com/office/drawing/2014/main" id="{5EABA2B9-0720-4810-8AD1-6ABAEF7EC7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181" y="1728773"/>
            <a:ext cx="10215637" cy="431485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102822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24518-D498-4FF9-A68F-B8E60C3FC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5334"/>
            <a:ext cx="10515600" cy="1325563"/>
          </a:xfrm>
        </p:spPr>
        <p:txBody>
          <a:bodyPr/>
          <a:lstStyle/>
          <a:p>
            <a:r>
              <a:rPr lang="en-US" dirty="0"/>
              <a:t>COMPLEX ROOTS OF UNITY </a:t>
            </a:r>
            <a:r>
              <a:rPr lang="en-US" sz="2200" dirty="0"/>
              <a:t>(continued)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652B15C-55F2-4E0F-978A-5B7FBA9A37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041878" y="6197542"/>
            <a:ext cx="2743200" cy="365125"/>
          </a:xfrm>
        </p:spPr>
        <p:txBody>
          <a:bodyPr/>
          <a:lstStyle/>
          <a:p>
            <a:fld id="{1C97C5FE-EAAB-4B0D-9845-9B0C19A6F892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2F5948-BA56-4F6A-BB03-9109C98F6E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375" y="1495348"/>
            <a:ext cx="10163249" cy="785818"/>
          </a:xfrm>
          <a:prstGeom prst="rect">
            <a:avLst/>
          </a:prstGeom>
        </p:spPr>
      </p:pic>
      <p:pic>
        <p:nvPicPr>
          <p:cNvPr id="13" name="Picture 12" descr="A picture containing chart&#10;&#10;Description automatically generated">
            <a:extLst>
              <a:ext uri="{FF2B5EF4-FFF2-40B4-BE49-F238E27FC236}">
                <a16:creationId xmlns:a16="http://schemas.microsoft.com/office/drawing/2014/main" id="{53531667-C2CD-49EE-A123-6C39768A61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375" y="5854511"/>
            <a:ext cx="6815187" cy="919169"/>
          </a:xfrm>
          <a:prstGeom prst="rect">
            <a:avLst/>
          </a:prstGeom>
        </p:spPr>
      </p:pic>
      <p:pic>
        <p:nvPicPr>
          <p:cNvPr id="4" name="Picture 3" descr="Chart, radar chart&#10;&#10;Description automatically generated">
            <a:extLst>
              <a:ext uri="{FF2B5EF4-FFF2-40B4-BE49-F238E27FC236}">
                <a16:creationId xmlns:a16="http://schemas.microsoft.com/office/drawing/2014/main" id="{1013B490-55F6-4BC6-9BA8-2756485C21D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0553" y="1928449"/>
            <a:ext cx="4002402" cy="3947861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2CB712C9-F095-4BCE-826A-286A58F074E0}"/>
              </a:ext>
            </a:extLst>
          </p:cNvPr>
          <p:cNvGrpSpPr/>
          <p:nvPr/>
        </p:nvGrpSpPr>
        <p:grpSpPr>
          <a:xfrm>
            <a:off x="1014375" y="5898773"/>
            <a:ext cx="7255418" cy="928694"/>
            <a:chOff x="1014375" y="5898773"/>
            <a:chExt cx="7255418" cy="928694"/>
          </a:xfrm>
        </p:grpSpPr>
        <p:pic>
          <p:nvPicPr>
            <p:cNvPr id="14" name="Picture 13" descr="A picture containing chart&#10;&#10;Description automatically generated">
              <a:extLst>
                <a:ext uri="{FF2B5EF4-FFF2-40B4-BE49-F238E27FC236}">
                  <a16:creationId xmlns:a16="http://schemas.microsoft.com/office/drawing/2014/main" id="{A0E72A73-2D53-45CE-B90E-BE988A671DE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95"/>
            <a:stretch/>
          </p:blipFill>
          <p:spPr>
            <a:xfrm>
              <a:off x="1014375" y="5898773"/>
              <a:ext cx="6521890" cy="928694"/>
            </a:xfrm>
            <a:prstGeom prst="rect">
              <a:avLst/>
            </a:prstGeom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EE4FF31-A40B-4483-9461-9265CD58156B}"/>
                </a:ext>
              </a:extLst>
            </p:cNvPr>
            <p:cNvSpPr/>
            <p:nvPr/>
          </p:nvSpPr>
          <p:spPr>
            <a:xfrm>
              <a:off x="7285055" y="6280220"/>
              <a:ext cx="984738" cy="5159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DC9ABAAE-AF60-4626-8375-1A8BED5EC20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375" y="5625792"/>
            <a:ext cx="10163249" cy="1233497"/>
          </a:xfrm>
          <a:prstGeom prst="rect">
            <a:avLst/>
          </a:prstGeom>
        </p:spPr>
      </p:pic>
      <p:pic>
        <p:nvPicPr>
          <p:cNvPr id="20" name="Picture 19" descr="A picture containing logo&#10;&#10;Description automatically generated">
            <a:extLst>
              <a:ext uri="{FF2B5EF4-FFF2-40B4-BE49-F238E27FC236}">
                <a16:creationId xmlns:a16="http://schemas.microsoft.com/office/drawing/2014/main" id="{7555DCC5-7212-4EBB-82ED-307A0B5B77F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900" y="5627356"/>
            <a:ext cx="10144199" cy="129064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65105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24518-D498-4FF9-A68F-B8E60C3FC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5334"/>
            <a:ext cx="10515600" cy="1325563"/>
          </a:xfrm>
        </p:spPr>
        <p:txBody>
          <a:bodyPr/>
          <a:lstStyle/>
          <a:p>
            <a:r>
              <a:rPr lang="en-US" dirty="0"/>
              <a:t>THE DFT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652B15C-55F2-4E0F-978A-5B7FBA9A37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041878" y="6197542"/>
            <a:ext cx="2743200" cy="365125"/>
          </a:xfrm>
        </p:spPr>
        <p:txBody>
          <a:bodyPr/>
          <a:lstStyle/>
          <a:p>
            <a:fld id="{1C97C5FE-EAAB-4B0D-9845-9B0C19A6F892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9" name="Picture 8" descr="Text, letter&#10;&#10;Description automatically generated">
            <a:extLst>
              <a:ext uri="{FF2B5EF4-FFF2-40B4-BE49-F238E27FC236}">
                <a16:creationId xmlns:a16="http://schemas.microsoft.com/office/drawing/2014/main" id="{28B13C8A-ED52-41F8-AB77-ED1B3E3CFB0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81" r="76661" b="69820"/>
          <a:stretch/>
        </p:blipFill>
        <p:spPr>
          <a:xfrm>
            <a:off x="4758703" y="1275376"/>
            <a:ext cx="2380921" cy="1213555"/>
          </a:xfrm>
          <a:prstGeom prst="rect">
            <a:avLst/>
          </a:prstGeom>
        </p:spPr>
      </p:pic>
      <p:pic>
        <p:nvPicPr>
          <p:cNvPr id="10" name="Picture 9" descr="Text, letter&#10;&#10;Description automatically generated">
            <a:extLst>
              <a:ext uri="{FF2B5EF4-FFF2-40B4-BE49-F238E27FC236}">
                <a16:creationId xmlns:a16="http://schemas.microsoft.com/office/drawing/2014/main" id="{0CF0B933-A3CD-4504-B8C5-EC6C0CCB666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63857" b="92680"/>
          <a:stretch/>
        </p:blipFill>
        <p:spPr>
          <a:xfrm>
            <a:off x="995325" y="1598340"/>
            <a:ext cx="3687207" cy="419088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FD829976-832F-4642-9555-9FC0A9993B42}"/>
              </a:ext>
            </a:extLst>
          </p:cNvPr>
          <p:cNvGrpSpPr/>
          <p:nvPr/>
        </p:nvGrpSpPr>
        <p:grpSpPr>
          <a:xfrm>
            <a:off x="995325" y="3657604"/>
            <a:ext cx="9238921" cy="2297105"/>
            <a:chOff x="995325" y="3657604"/>
            <a:chExt cx="9238921" cy="2297105"/>
          </a:xfrm>
        </p:grpSpPr>
        <p:pic>
          <p:nvPicPr>
            <p:cNvPr id="12" name="Picture 11" descr="Text, letter&#10;&#10;Description automatically generated">
              <a:extLst>
                <a:ext uri="{FF2B5EF4-FFF2-40B4-BE49-F238E27FC236}">
                  <a16:creationId xmlns:a16="http://schemas.microsoft.com/office/drawing/2014/main" id="{B16DBFAE-B8DB-4B0F-9C60-F85DC1568C6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2999" r="64841" b="19658"/>
            <a:stretch/>
          </p:blipFill>
          <p:spPr>
            <a:xfrm>
              <a:off x="5587422" y="3657604"/>
              <a:ext cx="3586723" cy="1565252"/>
            </a:xfrm>
            <a:prstGeom prst="rect">
              <a:avLst/>
            </a:prstGeom>
          </p:spPr>
        </p:pic>
        <p:pic>
          <p:nvPicPr>
            <p:cNvPr id="13" name="Picture 12" descr="Text, letter&#10;&#10;Description automatically generated">
              <a:extLst>
                <a:ext uri="{FF2B5EF4-FFF2-40B4-BE49-F238E27FC236}">
                  <a16:creationId xmlns:a16="http://schemas.microsoft.com/office/drawing/2014/main" id="{7F323071-184D-434C-8253-560EB995DA8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4924" r="54449" b="47352"/>
            <a:stretch/>
          </p:blipFill>
          <p:spPr>
            <a:xfrm>
              <a:off x="995325" y="3687748"/>
              <a:ext cx="4646788" cy="442126"/>
            </a:xfrm>
            <a:prstGeom prst="rect">
              <a:avLst/>
            </a:prstGeom>
          </p:spPr>
        </p:pic>
        <p:pic>
          <p:nvPicPr>
            <p:cNvPr id="14" name="Picture 13" descr="Text, letter&#10;&#10;Description automatically generated">
              <a:extLst>
                <a:ext uri="{FF2B5EF4-FFF2-40B4-BE49-F238E27FC236}">
                  <a16:creationId xmlns:a16="http://schemas.microsoft.com/office/drawing/2014/main" id="{852947CE-E299-42D4-A0AA-5E5F4DC907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9299" r="9435" b="14071"/>
            <a:stretch/>
          </p:blipFill>
          <p:spPr>
            <a:xfrm>
              <a:off x="995325" y="5133036"/>
              <a:ext cx="9238921" cy="379545"/>
            </a:xfrm>
            <a:prstGeom prst="rect">
              <a:avLst/>
            </a:prstGeom>
          </p:spPr>
        </p:pic>
        <p:pic>
          <p:nvPicPr>
            <p:cNvPr id="15" name="Picture 14" descr="Text, letter&#10;&#10;Description automatically generated">
              <a:extLst>
                <a:ext uri="{FF2B5EF4-FFF2-40B4-BE49-F238E27FC236}">
                  <a16:creationId xmlns:a16="http://schemas.microsoft.com/office/drawing/2014/main" id="{C51F5499-FC6E-4C6B-A14C-C8A6BACAC9A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320" t="92380" r="70339" b="989"/>
            <a:stretch/>
          </p:blipFill>
          <p:spPr>
            <a:xfrm>
              <a:off x="995325" y="5575164"/>
              <a:ext cx="2074984" cy="379545"/>
            </a:xfrm>
            <a:prstGeom prst="rect">
              <a:avLst/>
            </a:prstGeom>
          </p:spPr>
        </p:pic>
      </p:grpSp>
      <p:pic>
        <p:nvPicPr>
          <p:cNvPr id="16" name="Picture 15" descr="Text, letter&#10;&#10;Description automatically generated">
            <a:extLst>
              <a:ext uri="{FF2B5EF4-FFF2-40B4-BE49-F238E27FC236}">
                <a16:creationId xmlns:a16="http://schemas.microsoft.com/office/drawing/2014/main" id="{85216F0C-DB65-4DB2-9D0F-DD315E337B9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180" b="55076"/>
          <a:stretch/>
        </p:blipFill>
        <p:spPr>
          <a:xfrm>
            <a:off x="995325" y="2451799"/>
            <a:ext cx="10201350" cy="84406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342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24518-D498-4FF9-A68F-B8E60C3FC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5334"/>
            <a:ext cx="10515600" cy="1325563"/>
          </a:xfrm>
        </p:spPr>
        <p:txBody>
          <a:bodyPr/>
          <a:lstStyle/>
          <a:p>
            <a:r>
              <a:rPr lang="en-US" dirty="0"/>
              <a:t>THE FFT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652B15C-55F2-4E0F-978A-5B7FBA9A37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041878" y="6197542"/>
            <a:ext cx="2743200" cy="365125"/>
          </a:xfrm>
        </p:spPr>
        <p:txBody>
          <a:bodyPr/>
          <a:lstStyle/>
          <a:p>
            <a:fld id="{1C97C5FE-EAAB-4B0D-9845-9B0C19A6F892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12" name="Picture 11" descr="Text, letter&#10;&#10;Description automatically generated">
            <a:extLst>
              <a:ext uri="{FF2B5EF4-FFF2-40B4-BE49-F238E27FC236}">
                <a16:creationId xmlns:a16="http://schemas.microsoft.com/office/drawing/2014/main" id="{91F991CC-02DC-4932-819C-2D639EC8B0D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561"/>
          <a:stretch/>
        </p:blipFill>
        <p:spPr>
          <a:xfrm>
            <a:off x="959606" y="2806844"/>
            <a:ext cx="10272788" cy="3789866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5F6D1639-7356-4F6E-BBE7-974B9BB06C4C}"/>
              </a:ext>
            </a:extLst>
          </p:cNvPr>
          <p:cNvGrpSpPr/>
          <p:nvPr/>
        </p:nvGrpSpPr>
        <p:grpSpPr>
          <a:xfrm>
            <a:off x="959606" y="1415171"/>
            <a:ext cx="10272788" cy="1237356"/>
            <a:chOff x="959606" y="1415171"/>
            <a:chExt cx="10272788" cy="1237356"/>
          </a:xfrm>
        </p:grpSpPr>
        <p:pic>
          <p:nvPicPr>
            <p:cNvPr id="7" name="Picture 6" descr="Text, letter&#10;&#10;Description automatically generated">
              <a:extLst>
                <a:ext uri="{FF2B5EF4-FFF2-40B4-BE49-F238E27FC236}">
                  <a16:creationId xmlns:a16="http://schemas.microsoft.com/office/drawing/2014/main" id="{45A3FA32-5CA7-44D2-9B06-CDD58DAED3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7601"/>
            <a:stretch/>
          </p:blipFill>
          <p:spPr>
            <a:xfrm>
              <a:off x="959606" y="1415171"/>
              <a:ext cx="10272788" cy="1222522"/>
            </a:xfrm>
            <a:prstGeom prst="rect">
              <a:avLst/>
            </a:prstGeom>
          </p:spPr>
        </p:pic>
        <p:pic>
          <p:nvPicPr>
            <p:cNvPr id="10" name="Picture 9" descr="Text, letter&#10;&#10;Description automatically generated">
              <a:extLst>
                <a:ext uri="{FF2B5EF4-FFF2-40B4-BE49-F238E27FC236}">
                  <a16:creationId xmlns:a16="http://schemas.microsoft.com/office/drawing/2014/main" id="{BB8563F1-CDBC-4B00-851A-7402914766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2181" t="23259" b="70727"/>
            <a:stretch/>
          </p:blipFill>
          <p:spPr>
            <a:xfrm>
              <a:off x="7408986" y="2324281"/>
              <a:ext cx="1830486" cy="328246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8795E5B-D2F2-4717-AE01-D1C7ED0EA55C}"/>
                </a:ext>
              </a:extLst>
            </p:cNvPr>
            <p:cNvSpPr/>
            <p:nvPr/>
          </p:nvSpPr>
          <p:spPr>
            <a:xfrm>
              <a:off x="9239472" y="2324281"/>
              <a:ext cx="1914198" cy="3134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4221651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A609A-69DD-42DA-9B46-0D9F76A798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/>
          <a:lstStyle/>
          <a:p>
            <a:r>
              <a:rPr lang="en-US" dirty="0"/>
              <a:t>LECTURE NOTES FOR CHAPTER 30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A0BEC0-D53C-44CA-8A5A-7F98146455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/>
          <a:p>
            <a:r>
              <a:rPr lang="en-US" dirty="0"/>
              <a:t>Polynomials and the FFT</a:t>
            </a:r>
            <a:endParaRPr lang="en-US" sz="40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1100C7-E96F-466C-B304-FC207CDF8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7C5FE-EAAB-4B0D-9845-9B0C19A6F892}" type="slidenum">
              <a:rPr lang="en-US" smtClean="0"/>
              <a:t>2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025230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7524B-8138-49F5-86F3-2BD61A5331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THE FFT </a:t>
            </a:r>
            <a:r>
              <a:rPr lang="en-US" sz="2200" dirty="0"/>
              <a:t>(continued)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B8251A55-9AF6-442B-914B-9A25A2AD5458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C97C5FE-EAAB-4B0D-9845-9B0C19A6F892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8" name="Picture 7" descr="Text&#10;&#10;Description automatically generated with medium confidence">
            <a:extLst>
              <a:ext uri="{FF2B5EF4-FFF2-40B4-BE49-F238E27FC236}">
                <a16:creationId xmlns:a16="http://schemas.microsoft.com/office/drawing/2014/main" id="{2DD40838-FE95-4820-BE8C-AE9A42CB13E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9545"/>
          <a:stretch/>
        </p:blipFill>
        <p:spPr>
          <a:xfrm>
            <a:off x="1023900" y="1733911"/>
            <a:ext cx="10144199" cy="496824"/>
          </a:xfrm>
          <a:prstGeom prst="rect">
            <a:avLst/>
          </a:prstGeom>
        </p:spPr>
      </p:pic>
      <p:pic>
        <p:nvPicPr>
          <p:cNvPr id="10" name="Picture 9" descr="Text&#10;&#10;Description automatically generated with medium confidence">
            <a:extLst>
              <a:ext uri="{FF2B5EF4-FFF2-40B4-BE49-F238E27FC236}">
                <a16:creationId xmlns:a16="http://schemas.microsoft.com/office/drawing/2014/main" id="{1B1930F3-1167-41C0-9C0D-7C158D81284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78"/>
          <a:stretch/>
        </p:blipFill>
        <p:spPr>
          <a:xfrm>
            <a:off x="1023900" y="2321169"/>
            <a:ext cx="10144199" cy="184163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06793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7524B-8138-49F5-86F3-2BD61A5331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THE FFT </a:t>
            </a:r>
            <a:r>
              <a:rPr lang="en-US" sz="2200" dirty="0"/>
              <a:t>(continued)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B8251A55-9AF6-442B-914B-9A25A2AD5458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C97C5FE-EAAB-4B0D-9845-9B0C19A6F892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4" name="Picture 3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DD2AAAF6-FEC6-4A9C-9CDA-4BBA41E01D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281" y="1704379"/>
            <a:ext cx="10139437" cy="452440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861103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24518-D498-4FF9-A68F-B8E60C3FC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5334"/>
            <a:ext cx="10515600" cy="1325563"/>
          </a:xfrm>
        </p:spPr>
        <p:txBody>
          <a:bodyPr anchor="t"/>
          <a:lstStyle/>
          <a:p>
            <a:r>
              <a:rPr lang="en-US" dirty="0"/>
              <a:t>PSEUDOCODE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652B15C-55F2-4E0F-978A-5B7FBA9A37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041878" y="6197542"/>
            <a:ext cx="2743200" cy="365125"/>
          </a:xfrm>
        </p:spPr>
        <p:txBody>
          <a:bodyPr/>
          <a:lstStyle/>
          <a:p>
            <a:fld id="{1C97C5FE-EAAB-4B0D-9845-9B0C19A6F892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7" name="Picture 6" descr="Text, letter&#10;&#10;Description automatically generated">
            <a:extLst>
              <a:ext uri="{FF2B5EF4-FFF2-40B4-BE49-F238E27FC236}">
                <a16:creationId xmlns:a16="http://schemas.microsoft.com/office/drawing/2014/main" id="{3E61445E-C1D5-48B2-AF0F-FF91FA2F80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024" y="1194176"/>
            <a:ext cx="9149304" cy="4964693"/>
          </a:xfrm>
          <a:prstGeom prst="rect">
            <a:avLst/>
          </a:prstGeom>
        </p:spPr>
      </p:pic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0F130D56-ACE2-4922-B04A-CE236B8ED5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6624" y="1555523"/>
            <a:ext cx="6641822" cy="408156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283432B-6BEB-4F32-81B7-D6E3E3C92E5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785" t="1411" r="-1" b="83163"/>
          <a:stretch/>
        </p:blipFill>
        <p:spPr>
          <a:xfrm>
            <a:off x="4574095" y="1165491"/>
            <a:ext cx="5486839" cy="36512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C5E10CA-6874-439E-85F8-72E88F919E6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002" r="78959" b="69564"/>
          <a:stretch/>
        </p:blipFill>
        <p:spPr>
          <a:xfrm>
            <a:off x="9953950" y="1175017"/>
            <a:ext cx="2129424" cy="317989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4B11B4E-319F-427F-94AE-B3B3E698FE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07016" y="1101059"/>
            <a:ext cx="340930" cy="365126"/>
          </a:xfrm>
        </p:spPr>
        <p:txBody>
          <a:bodyPr/>
          <a:lstStyle/>
          <a:p>
            <a:r>
              <a:rPr lang="en-US" sz="2500" dirty="0"/>
              <a:t>E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5376286-9F8A-4A2F-A130-8D63852C32D1}"/>
              </a:ext>
            </a:extLst>
          </p:cNvPr>
          <p:cNvGrpSpPr/>
          <p:nvPr/>
        </p:nvGrpSpPr>
        <p:grpSpPr>
          <a:xfrm>
            <a:off x="5258196" y="5628530"/>
            <a:ext cx="5751855" cy="1189473"/>
            <a:chOff x="1457838" y="4617925"/>
            <a:chExt cx="5751855" cy="1189473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8A2C41B0-72F9-46CE-95C8-A3A28F9280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5390" r="43166" b="47771"/>
            <a:stretch/>
          </p:blipFill>
          <p:spPr>
            <a:xfrm>
              <a:off x="1457838" y="4617925"/>
              <a:ext cx="5751855" cy="398585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2CD7E4B3-3394-4BAA-979B-D5205CAE7A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946" t="65106" r="20577" b="19540"/>
            <a:stretch/>
          </p:blipFill>
          <p:spPr>
            <a:xfrm>
              <a:off x="1457838" y="5017659"/>
              <a:ext cx="3387971" cy="363415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6706AE2-A897-4FBD-8BBC-C62ED4D0D7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900" t="80685" r="23010" b="1576"/>
            <a:stretch/>
          </p:blipFill>
          <p:spPr>
            <a:xfrm>
              <a:off x="1457838" y="5387513"/>
              <a:ext cx="1324708" cy="419885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3777186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24518-D498-4FF9-A68F-B8E60C3FC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5334"/>
            <a:ext cx="10515600" cy="1325563"/>
          </a:xfrm>
        </p:spPr>
        <p:txBody>
          <a:bodyPr/>
          <a:lstStyle/>
          <a:p>
            <a:r>
              <a:rPr lang="en-US" dirty="0"/>
              <a:t>INTERPOLATION AT THE COMPLEX ROOTS OF UNITY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652B15C-55F2-4E0F-978A-5B7FBA9A37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041878" y="6197542"/>
            <a:ext cx="2743200" cy="365125"/>
          </a:xfrm>
        </p:spPr>
        <p:txBody>
          <a:bodyPr/>
          <a:lstStyle/>
          <a:p>
            <a:fld id="{1C97C5FE-EAAB-4B0D-9845-9B0C19A6F892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14" name="Picture 13" descr="Text&#10;&#10;Description automatically generated">
            <a:extLst>
              <a:ext uri="{FF2B5EF4-FFF2-40B4-BE49-F238E27FC236}">
                <a16:creationId xmlns:a16="http://schemas.microsoft.com/office/drawing/2014/main" id="{E7585138-2534-41A6-BD48-E1E36B0149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231" y="1964274"/>
            <a:ext cx="10177537" cy="150972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672805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24518-D498-4FF9-A68F-B8E60C3FC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5334"/>
            <a:ext cx="10515600" cy="1325563"/>
          </a:xfrm>
        </p:spPr>
        <p:txBody>
          <a:bodyPr anchor="t"/>
          <a:lstStyle/>
          <a:p>
            <a:r>
              <a:rPr lang="en-US" dirty="0"/>
              <a:t>INTERPOLATION AT THE COMPLEX ROOTS OF UNITY </a:t>
            </a:r>
            <a:r>
              <a:rPr lang="en-US" sz="2200" dirty="0"/>
              <a:t>(continued)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652B15C-55F2-4E0F-978A-5B7FBA9A37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041878" y="6197542"/>
            <a:ext cx="2743200" cy="365125"/>
          </a:xfrm>
        </p:spPr>
        <p:txBody>
          <a:bodyPr/>
          <a:lstStyle/>
          <a:p>
            <a:fld id="{1C97C5FE-EAAB-4B0D-9845-9B0C19A6F892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93C7C9F6-208A-4FDE-B7BB-11B73320596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2"/>
          <a:stretch/>
        </p:blipFill>
        <p:spPr>
          <a:xfrm>
            <a:off x="950081" y="1522602"/>
            <a:ext cx="10291838" cy="533539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340220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24518-D498-4FF9-A68F-B8E60C3FC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5334"/>
            <a:ext cx="10515600" cy="1325563"/>
          </a:xfrm>
        </p:spPr>
        <p:txBody>
          <a:bodyPr anchor="t"/>
          <a:lstStyle/>
          <a:p>
            <a:r>
              <a:rPr lang="en-US" dirty="0"/>
              <a:t>INTERPOLATION AT THE COMPLEX ROOTS OF UNITY </a:t>
            </a:r>
            <a:r>
              <a:rPr lang="en-US" sz="2200" dirty="0"/>
              <a:t>(continued)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652B15C-55F2-4E0F-978A-5B7FBA9A37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041878" y="6197542"/>
            <a:ext cx="2743200" cy="365125"/>
          </a:xfrm>
        </p:spPr>
        <p:txBody>
          <a:bodyPr/>
          <a:lstStyle/>
          <a:p>
            <a:fld id="{1C97C5FE-EAAB-4B0D-9845-9B0C19A6F892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F4537F84-A578-4216-BC8F-8363AD248C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520" y="2002622"/>
            <a:ext cx="8824977" cy="148114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624297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24518-D498-4FF9-A68F-B8E60C3FC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5334"/>
            <a:ext cx="10515600" cy="1325563"/>
          </a:xfrm>
        </p:spPr>
        <p:txBody>
          <a:bodyPr anchor="t"/>
          <a:lstStyle/>
          <a:p>
            <a:r>
              <a:rPr lang="en-US" dirty="0"/>
              <a:t>INTERPOLATION AT THE COMPLEX ROOTS OF UNITY </a:t>
            </a:r>
            <a:r>
              <a:rPr lang="en-US" sz="2200" dirty="0"/>
              <a:t>(continued)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652B15C-55F2-4E0F-978A-5B7FBA9A37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041878" y="6197542"/>
            <a:ext cx="2743200" cy="365125"/>
          </a:xfrm>
        </p:spPr>
        <p:txBody>
          <a:bodyPr/>
          <a:lstStyle/>
          <a:p>
            <a:fld id="{1C97C5FE-EAAB-4B0D-9845-9B0C19A6F892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BE950A3C-9A4D-4AD2-A754-C0D0C0F7E45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072"/>
          <a:stretch/>
        </p:blipFill>
        <p:spPr>
          <a:xfrm>
            <a:off x="966750" y="2039286"/>
            <a:ext cx="10258500" cy="2867994"/>
          </a:xfrm>
          <a:prstGeom prst="rect">
            <a:avLst/>
          </a:prstGeom>
        </p:spPr>
      </p:pic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365A8B57-B8D4-4FBC-8590-70F9224F7DE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928"/>
          <a:stretch/>
        </p:blipFill>
        <p:spPr>
          <a:xfrm>
            <a:off x="966750" y="4907280"/>
            <a:ext cx="10258500" cy="161831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3278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24518-D498-4FF9-A68F-B8E60C3FC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5334"/>
            <a:ext cx="10515600" cy="1325563"/>
          </a:xfrm>
        </p:spPr>
        <p:txBody>
          <a:bodyPr/>
          <a:lstStyle/>
          <a:p>
            <a:r>
              <a:rPr lang="en-US" dirty="0"/>
              <a:t>FFT CIRCUITS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652B15C-55F2-4E0F-978A-5B7FBA9A37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041878" y="6197542"/>
            <a:ext cx="2743200" cy="365125"/>
          </a:xfrm>
        </p:spPr>
        <p:txBody>
          <a:bodyPr/>
          <a:lstStyle/>
          <a:p>
            <a:fld id="{1C97C5FE-EAAB-4B0D-9845-9B0C19A6F892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D48D0682-8193-4FC6-AA88-BF6147B58E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619" y="1661743"/>
            <a:ext cx="10072761" cy="2057415"/>
          </a:xfrm>
          <a:prstGeom prst="rect">
            <a:avLst/>
          </a:prstGeom>
        </p:spPr>
      </p:pic>
      <p:pic>
        <p:nvPicPr>
          <p:cNvPr id="9" name="Picture 8" descr="Chart, scatter chart&#10;&#10;Description automatically generated">
            <a:extLst>
              <a:ext uri="{FF2B5EF4-FFF2-40B4-BE49-F238E27FC236}">
                <a16:creationId xmlns:a16="http://schemas.microsoft.com/office/drawing/2014/main" id="{2334E8E8-1951-4A8B-AD73-F03A95254D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619" y="3952838"/>
            <a:ext cx="10072761" cy="1944336"/>
          </a:xfrm>
          <a:prstGeom prst="rect">
            <a:avLst/>
          </a:prstGeom>
        </p:spPr>
      </p:pic>
      <p:sp>
        <p:nvSpPr>
          <p:cNvPr id="12" name="Content Placeholder 6">
            <a:extLst>
              <a:ext uri="{FF2B5EF4-FFF2-40B4-BE49-F238E27FC236}">
                <a16:creationId xmlns:a16="http://schemas.microsoft.com/office/drawing/2014/main" id="{2BC04B95-8D87-4484-866A-62DDA51EC249}"/>
              </a:ext>
            </a:extLst>
          </p:cNvPr>
          <p:cNvSpPr txBox="1">
            <a:spLocks/>
          </p:cNvSpPr>
          <p:nvPr/>
        </p:nvSpPr>
        <p:spPr>
          <a:xfrm>
            <a:off x="7582262" y="6130854"/>
            <a:ext cx="3124200" cy="365125"/>
          </a:xfrm>
          <a:prstGeom prst="rect">
            <a:avLst/>
          </a:prstGeom>
          <a:solidFill>
            <a:schemeClr val="accent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 anchorCtr="1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>
                <a:solidFill>
                  <a:schemeClr val="bg1"/>
                </a:solidFill>
              </a:rPr>
              <a:t>Simplified View</a:t>
            </a:r>
          </a:p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642750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24518-D498-4FF9-A68F-B8E60C3FC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5333"/>
            <a:ext cx="10515600" cy="1325563"/>
          </a:xfrm>
        </p:spPr>
        <p:txBody>
          <a:bodyPr/>
          <a:lstStyle/>
          <a:p>
            <a:r>
              <a:rPr lang="en-US" dirty="0"/>
              <a:t>RECURSIVE CIRCUIT STRUCTURE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652B15C-55F2-4E0F-978A-5B7FBA9A37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041878" y="6197542"/>
            <a:ext cx="2743200" cy="365125"/>
          </a:xfrm>
        </p:spPr>
        <p:txBody>
          <a:bodyPr/>
          <a:lstStyle/>
          <a:p>
            <a:fld id="{1C97C5FE-EAAB-4B0D-9845-9B0C19A6F892}" type="slidenum">
              <a:rPr lang="en-US" smtClean="0"/>
              <a:pPr/>
              <a:t>28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D30A714-9582-42DF-BF37-97A1C3855618}"/>
              </a:ext>
            </a:extLst>
          </p:cNvPr>
          <p:cNvGrpSpPr/>
          <p:nvPr/>
        </p:nvGrpSpPr>
        <p:grpSpPr>
          <a:xfrm>
            <a:off x="918574" y="1598728"/>
            <a:ext cx="10425189" cy="2628919"/>
            <a:chOff x="918574" y="1598728"/>
            <a:chExt cx="10425189" cy="2628919"/>
          </a:xfrm>
        </p:grpSpPr>
        <p:pic>
          <p:nvPicPr>
            <p:cNvPr id="7" name="Picture 6" descr="Text&#10;&#10;Description automatically generated">
              <a:extLst>
                <a:ext uri="{FF2B5EF4-FFF2-40B4-BE49-F238E27FC236}">
                  <a16:creationId xmlns:a16="http://schemas.microsoft.com/office/drawing/2014/main" id="{1970E2D9-D3E7-4F1A-A3FE-A5A076578B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8574" y="1598728"/>
              <a:ext cx="10425189" cy="2628919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2E207D2-5268-4C68-BE20-CA0A9F76EA32}"/>
                </a:ext>
              </a:extLst>
            </p:cNvPr>
            <p:cNvSpPr/>
            <p:nvPr/>
          </p:nvSpPr>
          <p:spPr>
            <a:xfrm>
              <a:off x="7021210" y="3708663"/>
              <a:ext cx="4041335" cy="4751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7381877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24518-D498-4FF9-A68F-B8E60C3FC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5334"/>
            <a:ext cx="10515600" cy="1325563"/>
          </a:xfrm>
        </p:spPr>
        <p:txBody>
          <a:bodyPr anchor="ctr"/>
          <a:lstStyle/>
          <a:p>
            <a:r>
              <a:rPr lang="en-US" dirty="0"/>
              <a:t>PSEUDOCODE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652B15C-55F2-4E0F-978A-5B7FBA9A37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041878" y="6197542"/>
            <a:ext cx="2743200" cy="365125"/>
          </a:xfrm>
        </p:spPr>
        <p:txBody>
          <a:bodyPr/>
          <a:lstStyle/>
          <a:p>
            <a:fld id="{1C97C5FE-EAAB-4B0D-9845-9B0C19A6F892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7" name="Picture 6" descr="Text, letter&#10;&#10;Description automatically generated">
            <a:extLst>
              <a:ext uri="{FF2B5EF4-FFF2-40B4-BE49-F238E27FC236}">
                <a16:creationId xmlns:a16="http://schemas.microsoft.com/office/drawing/2014/main" id="{3E61445E-C1D5-48B2-AF0F-FF91FA2F803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449" r="53479"/>
          <a:stretch/>
        </p:blipFill>
        <p:spPr>
          <a:xfrm>
            <a:off x="956950" y="1620897"/>
            <a:ext cx="4256318" cy="1764999"/>
          </a:xfrm>
          <a:prstGeom prst="rect">
            <a:avLst/>
          </a:prstGeom>
        </p:spPr>
      </p:pic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02706F6B-0759-4762-AC15-87726E71C7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576319"/>
            <a:ext cx="4458195" cy="1300321"/>
          </a:xfrm>
        </p:spPr>
        <p:txBody>
          <a:bodyPr/>
          <a:lstStyle/>
          <a:p>
            <a:r>
              <a:rPr lang="en-US" dirty="0"/>
              <a:t>Optimize the loop by pulling out common subexpressions:</a:t>
            </a:r>
          </a:p>
        </p:txBody>
      </p:sp>
      <p:pic>
        <p:nvPicPr>
          <p:cNvPr id="6" name="Picture 5" descr="Text, letter&#10;&#10;Description automatically generated">
            <a:extLst>
              <a:ext uri="{FF2B5EF4-FFF2-40B4-BE49-F238E27FC236}">
                <a16:creationId xmlns:a16="http://schemas.microsoft.com/office/drawing/2014/main" id="{50174B26-84C5-4586-B591-8E52D861D3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949" y="4441371"/>
            <a:ext cx="5357101" cy="2076809"/>
          </a:xfrm>
          <a:prstGeom prst="rect">
            <a:avLst/>
          </a:prstGeom>
        </p:spPr>
      </p:pic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88897ACC-CDBC-4704-B9B8-EA40F24B1DB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3942" y="1364642"/>
            <a:ext cx="4948908" cy="412871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870229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24518-D498-4FF9-A68F-B8E60C3FC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5334"/>
            <a:ext cx="10515600" cy="1325563"/>
          </a:xfrm>
        </p:spPr>
        <p:txBody>
          <a:bodyPr/>
          <a:lstStyle/>
          <a:p>
            <a:r>
              <a:rPr lang="en-US" dirty="0"/>
              <a:t>CHAPTER 30 OVERVIEW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652B15C-55F2-4E0F-978A-5B7FBA9A37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041878" y="6197542"/>
            <a:ext cx="2743200" cy="365125"/>
          </a:xfrm>
        </p:spPr>
        <p:txBody>
          <a:bodyPr/>
          <a:lstStyle/>
          <a:p>
            <a:fld id="{1C97C5FE-EAAB-4B0D-9845-9B0C19A6F892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9" name="Picture 8" descr="Text, letter&#10;&#10;Description automatically generated">
            <a:extLst>
              <a:ext uri="{FF2B5EF4-FFF2-40B4-BE49-F238E27FC236}">
                <a16:creationId xmlns:a16="http://schemas.microsoft.com/office/drawing/2014/main" id="{FB3DA50E-FA5A-40FD-A9A4-DD83C9A6C1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760"/>
          <a:stretch/>
        </p:blipFill>
        <p:spPr>
          <a:xfrm>
            <a:off x="1009613" y="1625997"/>
            <a:ext cx="10172774" cy="1803004"/>
          </a:xfrm>
          <a:prstGeom prst="rect">
            <a:avLst/>
          </a:prstGeom>
        </p:spPr>
      </p:pic>
      <p:pic>
        <p:nvPicPr>
          <p:cNvPr id="12" name="Picture 11" descr="Text, letter&#10;&#10;Description automatically generated">
            <a:extLst>
              <a:ext uri="{FF2B5EF4-FFF2-40B4-BE49-F238E27FC236}">
                <a16:creationId xmlns:a16="http://schemas.microsoft.com/office/drawing/2014/main" id="{D111865E-F2DC-4237-AEA4-2A58F1AB70A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90" t="83548"/>
          <a:stretch/>
        </p:blipFill>
        <p:spPr>
          <a:xfrm>
            <a:off x="5040924" y="3116800"/>
            <a:ext cx="6094572" cy="36512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947038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24518-D498-4FF9-A68F-B8E60C3FC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5334"/>
            <a:ext cx="10515600" cy="1325563"/>
          </a:xfrm>
        </p:spPr>
        <p:txBody>
          <a:bodyPr/>
          <a:lstStyle/>
          <a:p>
            <a:r>
              <a:rPr lang="en-US" dirty="0"/>
              <a:t>PERMUTING THE INPUTS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652B15C-55F2-4E0F-978A-5B7FBA9A37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041878" y="6197542"/>
            <a:ext cx="2743200" cy="365125"/>
          </a:xfrm>
        </p:spPr>
        <p:txBody>
          <a:bodyPr/>
          <a:lstStyle/>
          <a:p>
            <a:fld id="{1C97C5FE-EAAB-4B0D-9845-9B0C19A6F892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A031B91C-4C88-4519-A8BD-3760CBD9EC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4566" y="2511693"/>
            <a:ext cx="6982865" cy="2296212"/>
          </a:xfrm>
          <a:prstGeom prst="rect">
            <a:avLst/>
          </a:prstGeo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5A1B6301-2D98-4F64-A759-16E74BE67D5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9501"/>
          <a:stretch/>
        </p:blipFill>
        <p:spPr>
          <a:xfrm>
            <a:off x="1000087" y="1570347"/>
            <a:ext cx="10191825" cy="4412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BB2C86B-0FBB-47BB-83F5-362092E7BA9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138"/>
          <a:stretch/>
        </p:blipFill>
        <p:spPr>
          <a:xfrm>
            <a:off x="1000087" y="1981199"/>
            <a:ext cx="10191825" cy="492133"/>
          </a:xfrm>
          <a:prstGeom prst="rect">
            <a:avLst/>
          </a:prstGeom>
        </p:spPr>
      </p:pic>
      <p:pic>
        <p:nvPicPr>
          <p:cNvPr id="13" name="Picture 12" descr="Text&#10;&#10;Description automatically generated">
            <a:extLst>
              <a:ext uri="{FF2B5EF4-FFF2-40B4-BE49-F238E27FC236}">
                <a16:creationId xmlns:a16="http://schemas.microsoft.com/office/drawing/2014/main" id="{0DEE547A-4591-4F1F-9411-C8B03164DD9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788"/>
          <a:stretch/>
        </p:blipFill>
        <p:spPr>
          <a:xfrm>
            <a:off x="992944" y="5079387"/>
            <a:ext cx="10206112" cy="1483280"/>
          </a:xfrm>
          <a:prstGeom prst="rect">
            <a:avLst/>
          </a:prstGeom>
        </p:spPr>
      </p:pic>
      <p:pic>
        <p:nvPicPr>
          <p:cNvPr id="14" name="Picture 13" descr="Text&#10;&#10;Description automatically generated">
            <a:extLst>
              <a:ext uri="{FF2B5EF4-FFF2-40B4-BE49-F238E27FC236}">
                <a16:creationId xmlns:a16="http://schemas.microsoft.com/office/drawing/2014/main" id="{9FE804FA-51D0-4D48-9DC4-4503E8DD879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225"/>
          <a:stretch/>
        </p:blipFill>
        <p:spPr>
          <a:xfrm>
            <a:off x="992944" y="5120640"/>
            <a:ext cx="10206112" cy="156214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13449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24518-D498-4FF9-A68F-B8E60C3FC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5334"/>
            <a:ext cx="10515600" cy="1325563"/>
          </a:xfrm>
        </p:spPr>
        <p:txBody>
          <a:bodyPr/>
          <a:lstStyle/>
          <a:p>
            <a:r>
              <a:rPr lang="en-US" dirty="0"/>
              <a:t>THE FULL FFT CIRCUIT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652B15C-55F2-4E0F-978A-5B7FBA9A37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041878" y="6197542"/>
            <a:ext cx="2743200" cy="365125"/>
          </a:xfrm>
        </p:spPr>
        <p:txBody>
          <a:bodyPr/>
          <a:lstStyle/>
          <a:p>
            <a:fld id="{1C97C5FE-EAAB-4B0D-9845-9B0C19A6F892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75F6CA69-58FC-419C-BB30-C90A240F7E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491" y="1377853"/>
            <a:ext cx="8029978" cy="493462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5A9884B-6D84-432F-A68E-D6FDC298F1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490" y="6353114"/>
            <a:ext cx="7162852" cy="41910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186374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24518-D498-4FF9-A68F-B8E60C3FC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5334"/>
            <a:ext cx="10515600" cy="1325563"/>
          </a:xfrm>
        </p:spPr>
        <p:txBody>
          <a:bodyPr/>
          <a:lstStyle/>
          <a:p>
            <a:r>
              <a:rPr lang="en-US" dirty="0"/>
              <a:t>CHAPTER 30 OVERVIEW </a:t>
            </a:r>
            <a:r>
              <a:rPr lang="en-US" sz="2200" dirty="0"/>
              <a:t>(continued)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652B15C-55F2-4E0F-978A-5B7FBA9A37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041878" y="6197542"/>
            <a:ext cx="2743200" cy="365125"/>
          </a:xfrm>
        </p:spPr>
        <p:txBody>
          <a:bodyPr/>
          <a:lstStyle/>
          <a:p>
            <a:fld id="{1C97C5FE-EAAB-4B0D-9845-9B0C19A6F892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4" name="Picture 3" descr="Text, letter&#10;&#10;Description automatically generated">
            <a:extLst>
              <a:ext uri="{FF2B5EF4-FFF2-40B4-BE49-F238E27FC236}">
                <a16:creationId xmlns:a16="http://schemas.microsoft.com/office/drawing/2014/main" id="{EF442FF4-97E2-4F03-991F-14C8216A028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089"/>
          <a:stretch/>
        </p:blipFill>
        <p:spPr>
          <a:xfrm>
            <a:off x="988181" y="1627158"/>
            <a:ext cx="10215637" cy="3907417"/>
          </a:xfrm>
          <a:prstGeom prst="rect">
            <a:avLst/>
          </a:prstGeom>
        </p:spPr>
      </p:pic>
      <p:pic>
        <p:nvPicPr>
          <p:cNvPr id="6" name="Picture 5" descr="Text, letter&#10;&#10;Description automatically generated">
            <a:extLst>
              <a:ext uri="{FF2B5EF4-FFF2-40B4-BE49-F238E27FC236}">
                <a16:creationId xmlns:a16="http://schemas.microsoft.com/office/drawing/2014/main" id="{8684ED79-839C-4D21-893D-469A15A68F7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398"/>
          <a:stretch/>
        </p:blipFill>
        <p:spPr>
          <a:xfrm>
            <a:off x="988181" y="5556738"/>
            <a:ext cx="10215637" cy="61864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31361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24518-D498-4FF9-A68F-B8E60C3FC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5334"/>
            <a:ext cx="10515600" cy="1325563"/>
          </a:xfrm>
        </p:spPr>
        <p:txBody>
          <a:bodyPr/>
          <a:lstStyle/>
          <a:p>
            <a:r>
              <a:rPr lang="en-US" dirty="0"/>
              <a:t>POLYNOMIALS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652B15C-55F2-4E0F-978A-5B7FBA9A37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041878" y="6197542"/>
            <a:ext cx="2743200" cy="365125"/>
          </a:xfrm>
        </p:spPr>
        <p:txBody>
          <a:bodyPr/>
          <a:lstStyle/>
          <a:p>
            <a:fld id="{1C97C5FE-EAAB-4B0D-9845-9B0C19A6F892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4" name="Picture 3" descr="Text, letter&#10;&#10;Description automatically generated">
            <a:extLst>
              <a:ext uri="{FF2B5EF4-FFF2-40B4-BE49-F238E27FC236}">
                <a16:creationId xmlns:a16="http://schemas.microsoft.com/office/drawing/2014/main" id="{B462C485-A237-4D30-BFA2-476BD0E998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519" y="1661343"/>
            <a:ext cx="10148962" cy="341473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021543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24518-D498-4FF9-A68F-B8E60C3FC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5334"/>
            <a:ext cx="10515600" cy="1325563"/>
          </a:xfrm>
        </p:spPr>
        <p:txBody>
          <a:bodyPr/>
          <a:lstStyle/>
          <a:p>
            <a:r>
              <a:rPr lang="en-US" dirty="0"/>
              <a:t>POLYNOMIALS </a:t>
            </a:r>
            <a:r>
              <a:rPr lang="en-US" sz="2200" dirty="0"/>
              <a:t>(continued)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652B15C-55F2-4E0F-978A-5B7FBA9A37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041878" y="6197542"/>
            <a:ext cx="2743200" cy="365125"/>
          </a:xfrm>
        </p:spPr>
        <p:txBody>
          <a:bodyPr/>
          <a:lstStyle/>
          <a:p>
            <a:fld id="{1C97C5FE-EAAB-4B0D-9845-9B0C19A6F892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1152F411-4D5D-49B1-ACB9-B40B86EDBDB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161"/>
          <a:stretch/>
        </p:blipFill>
        <p:spPr>
          <a:xfrm>
            <a:off x="981037" y="1587734"/>
            <a:ext cx="10229925" cy="733436"/>
          </a:xfrm>
          <a:prstGeom prst="rect">
            <a:avLst/>
          </a:prstGeom>
        </p:spPr>
      </p:pic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708B5C98-FEBC-4C32-BCEB-90FF6444C43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63" t="26488" r="23152" b="62890"/>
          <a:stretch/>
        </p:blipFill>
        <p:spPr>
          <a:xfrm>
            <a:off x="7033845" y="1999623"/>
            <a:ext cx="4049487" cy="301452"/>
          </a:xfrm>
          <a:prstGeom prst="rect">
            <a:avLst/>
          </a:prstGeom>
        </p:spPr>
      </p:pic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06490518-A35B-470D-A74D-70E38DF77CE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388"/>
          <a:stretch/>
        </p:blipFill>
        <p:spPr>
          <a:xfrm>
            <a:off x="981037" y="2863787"/>
            <a:ext cx="10229925" cy="81214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34643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24518-D498-4FF9-A68F-B8E60C3FC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5334"/>
            <a:ext cx="10515600" cy="1325563"/>
          </a:xfrm>
        </p:spPr>
        <p:txBody>
          <a:bodyPr/>
          <a:lstStyle/>
          <a:p>
            <a:r>
              <a:rPr lang="en-US" dirty="0"/>
              <a:t>POLYNOMIALS </a:t>
            </a:r>
            <a:r>
              <a:rPr lang="en-US" sz="2200" dirty="0"/>
              <a:t>(continued)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652B15C-55F2-4E0F-978A-5B7FBA9A37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041878" y="6197542"/>
            <a:ext cx="2743200" cy="365125"/>
          </a:xfrm>
        </p:spPr>
        <p:txBody>
          <a:bodyPr/>
          <a:lstStyle/>
          <a:p>
            <a:fld id="{1C97C5FE-EAAB-4B0D-9845-9B0C19A6F892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FA959AF8-6D93-4E28-9C9B-B0133C4C732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4354"/>
          <a:stretch/>
        </p:blipFill>
        <p:spPr>
          <a:xfrm>
            <a:off x="969131" y="1519032"/>
            <a:ext cx="10253737" cy="792090"/>
          </a:xfrm>
          <a:prstGeom prst="rect">
            <a:avLst/>
          </a:prstGeom>
        </p:spPr>
      </p:pic>
      <p:pic>
        <p:nvPicPr>
          <p:cNvPr id="10" name="Picture 9" descr="Table&#10;&#10;Description automatically generated">
            <a:extLst>
              <a:ext uri="{FF2B5EF4-FFF2-40B4-BE49-F238E27FC236}">
                <a16:creationId xmlns:a16="http://schemas.microsoft.com/office/drawing/2014/main" id="{F37CD8FE-13DE-46C2-A068-77EDDF24F62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4241" r="17843" b="77043"/>
          <a:stretch/>
        </p:blipFill>
        <p:spPr>
          <a:xfrm>
            <a:off x="8600183" y="1869897"/>
            <a:ext cx="3297291" cy="441225"/>
          </a:xfrm>
          <a:prstGeom prst="rect">
            <a:avLst/>
          </a:prstGeom>
        </p:spPr>
      </p:pic>
      <p:pic>
        <p:nvPicPr>
          <p:cNvPr id="12" name="Picture 11" descr="Table&#10;&#10;Description automatically generated">
            <a:extLst>
              <a:ext uri="{FF2B5EF4-FFF2-40B4-BE49-F238E27FC236}">
                <a16:creationId xmlns:a16="http://schemas.microsoft.com/office/drawing/2014/main" id="{821F5EB5-19E3-4744-9651-8D2A6C777AD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707"/>
          <a:stretch/>
        </p:blipFill>
        <p:spPr>
          <a:xfrm>
            <a:off x="969131" y="2637892"/>
            <a:ext cx="10253737" cy="345740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4480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24518-D498-4FF9-A68F-B8E60C3FC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5334"/>
            <a:ext cx="10515600" cy="1325563"/>
          </a:xfrm>
        </p:spPr>
        <p:txBody>
          <a:bodyPr/>
          <a:lstStyle/>
          <a:p>
            <a:r>
              <a:rPr lang="en-US" dirty="0"/>
              <a:t>COEFFICIENT REPRESENTATION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652B15C-55F2-4E0F-978A-5B7FBA9A37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041878" y="6197542"/>
            <a:ext cx="2743200" cy="365125"/>
          </a:xfrm>
        </p:spPr>
        <p:txBody>
          <a:bodyPr/>
          <a:lstStyle/>
          <a:p>
            <a:fld id="{1C97C5FE-EAAB-4B0D-9845-9B0C19A6F892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7" name="Picture 6" descr="Text, letter&#10;&#10;Description automatically generated">
            <a:extLst>
              <a:ext uri="{FF2B5EF4-FFF2-40B4-BE49-F238E27FC236}">
                <a16:creationId xmlns:a16="http://schemas.microsoft.com/office/drawing/2014/main" id="{8977F9EE-7001-4FCE-A5F8-F5D656C5F9A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2205"/>
          <a:stretch/>
        </p:blipFill>
        <p:spPr>
          <a:xfrm>
            <a:off x="1045332" y="1630952"/>
            <a:ext cx="10101336" cy="861040"/>
          </a:xfrm>
          <a:prstGeom prst="rect">
            <a:avLst/>
          </a:prstGeom>
        </p:spPr>
      </p:pic>
      <p:pic>
        <p:nvPicPr>
          <p:cNvPr id="9" name="Picture 8" descr="Text, letter&#10;&#10;Description automatically generated">
            <a:extLst>
              <a:ext uri="{FF2B5EF4-FFF2-40B4-BE49-F238E27FC236}">
                <a16:creationId xmlns:a16="http://schemas.microsoft.com/office/drawing/2014/main" id="{8F80A0ED-472F-46DD-94BD-81A7E633C19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034" b="24562"/>
          <a:stretch/>
        </p:blipFill>
        <p:spPr>
          <a:xfrm>
            <a:off x="1045332" y="2502045"/>
            <a:ext cx="10101336" cy="1906641"/>
          </a:xfrm>
          <a:prstGeom prst="rect">
            <a:avLst/>
          </a:prstGeom>
        </p:spPr>
      </p:pic>
      <p:pic>
        <p:nvPicPr>
          <p:cNvPr id="10" name="Picture 9" descr="Text, letter&#10;&#10;Description automatically generated">
            <a:extLst>
              <a:ext uri="{FF2B5EF4-FFF2-40B4-BE49-F238E27FC236}">
                <a16:creationId xmlns:a16="http://schemas.microsoft.com/office/drawing/2014/main" id="{45E607F5-8E36-4AC4-9D5E-A806DE4372A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210"/>
          <a:stretch/>
        </p:blipFill>
        <p:spPr>
          <a:xfrm>
            <a:off x="1045332" y="4421283"/>
            <a:ext cx="10101336" cy="124789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88945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24518-D498-4FF9-A68F-B8E60C3FC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5334"/>
            <a:ext cx="10515600" cy="1325563"/>
          </a:xfrm>
        </p:spPr>
        <p:txBody>
          <a:bodyPr/>
          <a:lstStyle/>
          <a:p>
            <a:r>
              <a:rPr lang="en-US" dirty="0"/>
              <a:t>COEFFICIENT REPRESENTATION </a:t>
            </a:r>
            <a:r>
              <a:rPr lang="en-US" sz="2200" dirty="0"/>
              <a:t>(continued)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652B15C-55F2-4E0F-978A-5B7FBA9A37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041878" y="6197542"/>
            <a:ext cx="2743200" cy="365125"/>
          </a:xfrm>
        </p:spPr>
        <p:txBody>
          <a:bodyPr/>
          <a:lstStyle/>
          <a:p>
            <a:fld id="{1C97C5FE-EAAB-4B0D-9845-9B0C19A6F892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2BB2C9FE-2BDB-4C95-838B-3521974D4E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469" y="1657345"/>
            <a:ext cx="10187062" cy="232411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7816661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DESIGN_ID_TITLE_W_TEXT" val="FUQ6MiPQ"/>
  <p:tag name="ARTICULATE_SLIDE_THUMBNAIL_REFRESH" val="1"/>
  <p:tag name="ARTICULATE_PROJECT_OPEN" val="0"/>
  <p:tag name="ARTICULATE_SLIDE_COUNT" val="3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Title_w_Text">
  <a:themeElements>
    <a:clrScheme name="MITP">
      <a:dk1>
        <a:srgbClr val="434343"/>
      </a:dk1>
      <a:lt1>
        <a:sysClr val="window" lastClr="FFFFFF"/>
      </a:lt1>
      <a:dk2>
        <a:srgbClr val="A78966"/>
      </a:dk2>
      <a:lt2>
        <a:srgbClr val="EAE4DA"/>
      </a:lt2>
      <a:accent1>
        <a:srgbClr val="035B92"/>
      </a:accent1>
      <a:accent2>
        <a:srgbClr val="BE3048"/>
      </a:accent2>
      <a:accent3>
        <a:srgbClr val="C2E7FE"/>
      </a:accent3>
      <a:accent4>
        <a:srgbClr val="ECB6BF"/>
      </a:accent4>
      <a:accent5>
        <a:srgbClr val="035B92"/>
      </a:accent5>
      <a:accent6>
        <a:srgbClr val="BE3048"/>
      </a:accent6>
      <a:hlink>
        <a:srgbClr val="035B92"/>
      </a:hlink>
      <a:folHlink>
        <a:srgbClr val="BE3048"/>
      </a:folHlink>
    </a:clrScheme>
    <a:fontScheme name="Century Gothic-Palatino Linotype">
      <a:majorFont>
        <a:latin typeface="Century Gothic" panose="020B0502020202020204"/>
        <a:ea typeface=""/>
        <a:cs typeface=""/>
        <a:font script="Jpan" typeface="HGｺﾞｼｯｸM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 panose="02040502050505030304"/>
        <a:ea typeface=""/>
        <a:cs typeface=""/>
        <a:font script="Grek" typeface="Cambria"/>
        <a:font script="Cyrl" typeface="Cambria"/>
        <a:font script="Jpan" typeface="HG創英ﾌﾟﾚｾﾞﾝｽEB"/>
        <a:font script="Hang" typeface="맑은 고딕"/>
        <a:font script="Hans" typeface="宋体"/>
        <a:font script="Hant" typeface="新細明體"/>
        <a:font script="Arab" typeface="Times New Roman"/>
        <a:font script="Hebr" typeface="Aharoni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6072</TotalTime>
  <Words>190</Words>
  <Application>Microsoft Macintosh PowerPoint</Application>
  <PresentationFormat>Widescreen</PresentationFormat>
  <Paragraphs>71</Paragraphs>
  <Slides>31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Arial</vt:lpstr>
      <vt:lpstr>Calibri</vt:lpstr>
      <vt:lpstr>Palatino Linotype</vt:lpstr>
      <vt:lpstr>Times New Roman</vt:lpstr>
      <vt:lpstr>Wingdings</vt:lpstr>
      <vt:lpstr>Title_w_Text</vt:lpstr>
      <vt:lpstr>INTRODUCTION TO</vt:lpstr>
      <vt:lpstr>LECTURE NOTES FOR CHAPTER 30</vt:lpstr>
      <vt:lpstr>CHAPTER 30 OVERVIEW</vt:lpstr>
      <vt:lpstr>CHAPTER 30 OVERVIEW (continued)</vt:lpstr>
      <vt:lpstr>POLYNOMIALS</vt:lpstr>
      <vt:lpstr>POLYNOMIALS (continued)</vt:lpstr>
      <vt:lpstr>POLYNOMIALS (continued)</vt:lpstr>
      <vt:lpstr>COEFFICIENT REPRESENTATION</vt:lpstr>
      <vt:lpstr>COEFFICIENT REPRESENTATION (continued)</vt:lpstr>
      <vt:lpstr>POINT-VALUE REPRESENTATION</vt:lpstr>
      <vt:lpstr>OPERATIONS ON POINT-VALUE REPRESENTATIONS</vt:lpstr>
      <vt:lpstr>OPERATIONS ON POINT-VALUE REPRESENTATIONS (continued)</vt:lpstr>
      <vt:lpstr>FAST MULTIPLICATION OF POLYNOMIALS IN COEFFICIENT FORM</vt:lpstr>
      <vt:lpstr>ILLUSTRATION</vt:lpstr>
      <vt:lpstr>ILLUSTRATION (continued)</vt:lpstr>
      <vt:lpstr>COMPLEX ROOTS OF UNITY</vt:lpstr>
      <vt:lpstr>COMPLEX ROOTS OF UNITY (continued)</vt:lpstr>
      <vt:lpstr>THE DFT</vt:lpstr>
      <vt:lpstr>THE FFT</vt:lpstr>
      <vt:lpstr>THE FFT (continued)</vt:lpstr>
      <vt:lpstr>THE FFT (continued)</vt:lpstr>
      <vt:lpstr>PSEUDOCODE</vt:lpstr>
      <vt:lpstr>INTERPOLATION AT THE COMPLEX ROOTS OF UNITY</vt:lpstr>
      <vt:lpstr>INTERPOLATION AT THE COMPLEX ROOTS OF UNITY (continued)</vt:lpstr>
      <vt:lpstr>INTERPOLATION AT THE COMPLEX ROOTS OF UNITY (continued)</vt:lpstr>
      <vt:lpstr>INTERPOLATION AT THE COMPLEX ROOTS OF UNITY (continued)</vt:lpstr>
      <vt:lpstr>FFT CIRCUITS</vt:lpstr>
      <vt:lpstr>RECURSIVE CIRCUIT STRUCTURE</vt:lpstr>
      <vt:lpstr>PSEUDOCODE</vt:lpstr>
      <vt:lpstr>PERMUTING THE INPUTS</vt:lpstr>
      <vt:lpstr>THE FULL FFT CIRCUIT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Agate</dc:creator>
  <cp:lastModifiedBy>Agate Development MI</cp:lastModifiedBy>
  <cp:revision>143</cp:revision>
  <dcterms:created xsi:type="dcterms:W3CDTF">2022-01-04T15:58:33Z</dcterms:created>
  <dcterms:modified xsi:type="dcterms:W3CDTF">2022-05-19T16:24:47Z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GUID">
    <vt:lpwstr>25741EB2-0642-4A76-8AEA-E5FD2C2CF090</vt:lpwstr>
  </property>
  <property fmtid="{D5CDD505-2E9C-101B-9397-08002B2CF9AE}" pid="3" name="ArticulatePath">
    <vt:lpwstr>MITP Template</vt:lpwstr>
  </property>
</Properties>
</file>